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7" r:id="rId2"/>
  </p:sldIdLst>
  <p:sldSz cx="7559675" cy="28797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0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RQD0b8WryGRxrZhAv1e+ZziWF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76" autoAdjust="0"/>
    <p:restoredTop sz="96856" autoAdjust="0"/>
  </p:normalViewPr>
  <p:slideViewPr>
    <p:cSldViewPr snapToGrid="0">
      <p:cViewPr varScale="1">
        <p:scale>
          <a:sx n="174" d="100"/>
          <a:sy n="174" d="100"/>
        </p:scale>
        <p:origin x="134" y="221"/>
      </p:cViewPr>
      <p:guideLst>
        <p:guide orient="horz" pos="90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D449E-A2E1-C5DE-E9E1-2D19F3069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471488"/>
            <a:ext cx="5670550" cy="1001712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93A97C-52D6-8EE1-E215-7A3DF8A49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1512888"/>
            <a:ext cx="5670550" cy="695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M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BB6417-F631-72FC-4490-B0A4855A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2668588"/>
            <a:ext cx="1701800" cy="153987"/>
          </a:xfrm>
          <a:prstGeom prst="rect">
            <a:avLst/>
          </a:prstGeom>
        </p:spPr>
        <p:txBody>
          <a:bodyPr/>
          <a:lstStyle/>
          <a:p>
            <a:fld id="{5EE96830-FA70-4995-8465-9BD81D8B849E}" type="datetimeFigureOut">
              <a:rPr lang="fr-MA" smtClean="0"/>
              <a:t>25/10/2024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424792-A3A7-7805-7C5D-C63B4745A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2668588"/>
            <a:ext cx="2552700" cy="153987"/>
          </a:xfrm>
          <a:prstGeom prst="rect">
            <a:avLst/>
          </a:prstGeom>
        </p:spPr>
        <p:txBody>
          <a:bodyPr/>
          <a:lstStyle/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2A5ADE-36EA-D342-17F7-4459B617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2668588"/>
            <a:ext cx="1701800" cy="153987"/>
          </a:xfrm>
          <a:prstGeom prst="rect">
            <a:avLst/>
          </a:prstGeom>
        </p:spPr>
        <p:txBody>
          <a:bodyPr/>
          <a:lstStyle/>
          <a:p>
            <a:fld id="{C6BF7244-FB85-4371-8ADA-28B055A35B12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70916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96BD50-DDDA-C312-0B46-29B731CA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153988"/>
            <a:ext cx="6521450" cy="5556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BFBFC6-50EE-C52C-DDDA-9DC39E872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113" y="766763"/>
            <a:ext cx="6521450" cy="1827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B7688E-B735-1F42-14A4-122FF87A4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9113" y="2668588"/>
            <a:ext cx="1701800" cy="153987"/>
          </a:xfrm>
          <a:prstGeom prst="rect">
            <a:avLst/>
          </a:prstGeom>
        </p:spPr>
        <p:txBody>
          <a:bodyPr/>
          <a:lstStyle/>
          <a:p>
            <a:fld id="{5EE96830-FA70-4995-8465-9BD81D8B849E}" type="datetimeFigureOut">
              <a:rPr lang="fr-MA" smtClean="0"/>
              <a:t>25/10/2024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710CFD-C959-5780-45C6-D5D91EFCF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3488" y="2668588"/>
            <a:ext cx="2552700" cy="153987"/>
          </a:xfrm>
          <a:prstGeom prst="rect">
            <a:avLst/>
          </a:prstGeom>
        </p:spPr>
        <p:txBody>
          <a:bodyPr/>
          <a:lstStyle/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85CB27-EDDA-D32C-A810-E9BBA3CD2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38763" y="2668588"/>
            <a:ext cx="1701800" cy="153987"/>
          </a:xfrm>
          <a:prstGeom prst="rect">
            <a:avLst/>
          </a:prstGeom>
        </p:spPr>
        <p:txBody>
          <a:bodyPr/>
          <a:lstStyle/>
          <a:p>
            <a:fld id="{C6BF7244-FB85-4371-8ADA-28B055A35B12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93173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userDrawn="1">
  <p:cSld name="1_Diapositive de titr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519113" y="2668588"/>
            <a:ext cx="1701800" cy="15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2503488" y="2668588"/>
            <a:ext cx="2552700" cy="15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5338763" y="2668588"/>
            <a:ext cx="1701800" cy="15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264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170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6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labelvie.ma/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a.slith@labelvie.ma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E88219A-9DF9-AAA0-F449-83DB03C2D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27897"/>
              </p:ext>
            </p:extLst>
          </p:nvPr>
        </p:nvGraphicFramePr>
        <p:xfrm>
          <a:off x="579575" y="398452"/>
          <a:ext cx="4941006" cy="1586514"/>
        </p:xfrm>
        <a:graphic>
          <a:graphicData uri="http://schemas.openxmlformats.org/drawingml/2006/table">
            <a:tbl>
              <a:tblPr/>
              <a:tblGrid>
                <a:gridCol w="965827">
                  <a:extLst>
                    <a:ext uri="{9D8B030D-6E8A-4147-A177-3AD203B41FA5}">
                      <a16:colId xmlns:a16="http://schemas.microsoft.com/office/drawing/2014/main" val="3951374972"/>
                    </a:ext>
                  </a:extLst>
                </a:gridCol>
                <a:gridCol w="3975179">
                  <a:extLst>
                    <a:ext uri="{9D8B030D-6E8A-4147-A177-3AD203B41FA5}">
                      <a16:colId xmlns:a16="http://schemas.microsoft.com/office/drawing/2014/main" val="2355851588"/>
                    </a:ext>
                  </a:extLst>
                </a:gridCol>
              </a:tblGrid>
              <a:tr h="1586514">
                <a:tc>
                  <a:txBody>
                    <a:bodyPr/>
                    <a:lstStyle/>
                    <a:p>
                      <a:pPr rtl="0" fontAlgn="base"/>
                      <a:endParaRPr lang="fr-MA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114300">
                    <a:lnL>
                      <a:noFill/>
                    </a:lnL>
                    <a:lnR w="22860" cap="flat" cmpd="sng" algn="ctr">
                      <a:solidFill>
                        <a:srgbClr val="76B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fr-MA" sz="1200" b="1" dirty="0">
                          <a:solidFill>
                            <a:srgbClr val="B22A2E"/>
                          </a:solidFill>
                          <a:effectLst/>
                          <a:latin typeface="Arial" panose="020B0604020202020204" pitchFamily="34" charset="0"/>
                        </a:rPr>
                        <a:t>Prénom Nom</a:t>
                      </a:r>
                      <a:endParaRPr lang="fr-MA" dirty="0">
                        <a:solidFill>
                          <a:srgbClr val="B22A2E"/>
                        </a:solidFill>
                        <a:effectLst/>
                      </a:endParaRPr>
                    </a:p>
                    <a:p>
                      <a:pPr rtl="0" fontAlgn="t"/>
                      <a:r>
                        <a:rPr lang="fr-M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Poste</a:t>
                      </a:r>
                    </a:p>
                    <a:p>
                      <a:pPr rtl="0" fontAlgn="t"/>
                      <a:endParaRPr lang="fr-MA" dirty="0">
                        <a:effectLst/>
                      </a:endParaRPr>
                    </a:p>
                    <a:p>
                      <a:pPr rtl="0" fontAlgn="t"/>
                      <a:r>
                        <a:rPr lang="fr-M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Email: </a:t>
                      </a:r>
                      <a:r>
                        <a:rPr lang="fr-M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@labelvie.ma</a:t>
                      </a:r>
                      <a:endParaRPr lang="fr-MA" dirty="0">
                        <a:effectLst/>
                      </a:endParaRPr>
                    </a:p>
                    <a:p>
                      <a:pPr rtl="0" fontAlgn="t"/>
                      <a:r>
                        <a:rPr lang="fr-M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Téléphone: +212 6 </a:t>
                      </a:r>
                      <a:endParaRPr lang="fr-MA" dirty="0">
                        <a:effectLst/>
                      </a:endParaRPr>
                    </a:p>
                    <a:p>
                      <a:pPr rtl="0" fontAlgn="t"/>
                      <a:r>
                        <a:rPr lang="fr-MA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Site Web: </a:t>
                      </a:r>
                      <a:r>
                        <a:rPr lang="fr-MA" sz="1000" dirty="0">
                          <a:solidFill>
                            <a:srgbClr val="76B82A"/>
                          </a:solidFill>
                          <a:effectLst/>
                          <a:latin typeface="Arial" panose="020B0604020202020204" pitchFamily="34" charset="0"/>
                          <a:hlinkClick r:id="rId3" tooltip="https://labelvie.ma"/>
                        </a:rPr>
                        <a:t>labelvie.ma</a:t>
                      </a:r>
                      <a:endParaRPr lang="fr-MA" dirty="0">
                        <a:effectLst/>
                      </a:endParaRPr>
                    </a:p>
                    <a:p>
                      <a:pPr rtl="0" fontAlgn="t"/>
                      <a:br>
                        <a:rPr lang="fr-MA" sz="1000" dirty="0">
                          <a:solidFill>
                            <a:srgbClr val="76B82A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fr-MA" dirty="0">
                        <a:effectLst/>
                      </a:endParaRPr>
                    </a:p>
                  </a:txBody>
                  <a:tcPr marL="114300">
                    <a:lnL w="22860" cap="flat" cmpd="sng" algn="ctr">
                      <a:solidFill>
                        <a:srgbClr val="76B8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82069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F507DCB-1657-69C0-4109-0262CDEC2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928" y="-1987292"/>
            <a:ext cx="4127733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b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 </a:t>
            </a:r>
            <a:r>
              <a:rPr kumimoji="0" lang="fr-FR" altLang="fr-FR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</a:t>
            </a:r>
            <a:r>
              <a:rPr kumimoji="0" lang="fr-FR" altLang="fr-FR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</a:t>
            </a:r>
            <a:r>
              <a:rPr kumimoji="0" lang="fr-FR" altLang="fr-FR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r-FR" altLang="fr-FR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inherit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374151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37415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374151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374151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37415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374151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37415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374151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37415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5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inherit"/>
              </a:rPr>
              <a:t>      </a:t>
            </a: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inherit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374151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rgbClr val="374151"/>
              </a:solidFill>
              <a:effectLst/>
              <a:latin typeface="inherit"/>
            </a:endParaRPr>
          </a:p>
          <a:p>
            <a:pPr lvl="4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fr-FR" altLang="fr-FR" sz="700" dirty="0">
                <a:solidFill>
                  <a:srgbClr val="374151"/>
                </a:solidFill>
                <a:latin typeface="inherit"/>
              </a:rPr>
              <a:t>               </a:t>
            </a:r>
            <a:r>
              <a:rPr kumimoji="0" lang="fr-FR" altLang="fr-FR" sz="7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inherit"/>
              </a:rPr>
              <a:t>Merci de considérer l'environnement avant d'imprimer cet e-mail. Imprimez-le seulement si nécessaire.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Logo LBV">
            <a:extLst>
              <a:ext uri="{FF2B5EF4-FFF2-40B4-BE49-F238E27FC236}">
                <a16:creationId xmlns:a16="http://schemas.microsoft.com/office/drawing/2014/main" id="{08AE54B4-717E-F128-BE9C-CB712C748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28" y="466238"/>
            <a:ext cx="831688" cy="31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51116767-C8BE-3D6B-A95C-8A60104CD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625" y="1531134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88F52FB-7D37-C04B-0BDD-5BD45F437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856" y="1531133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8DF66A23-965C-E045-82F9-5970F675A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087" y="1531132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🌳">
            <a:extLst>
              <a:ext uri="{FF2B5EF4-FFF2-40B4-BE49-F238E27FC236}">
                <a16:creationId xmlns:a16="http://schemas.microsoft.com/office/drawing/2014/main" id="{B538C81D-5059-D39B-A9D7-AF9575D54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28" y="2048853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206739"/>
      </p:ext>
    </p:extLst>
  </p:cSld>
  <p:clrMapOvr>
    <a:masterClrMapping/>
  </p:clrMapOvr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45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Arial</vt:lpstr>
      <vt:lpstr>inherit</vt:lpstr>
      <vt:lpstr>1_Conception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assia bencherqi</dc:creator>
  <cp:lastModifiedBy>Ayoub Slith</cp:lastModifiedBy>
  <cp:revision>2</cp:revision>
  <dcterms:created xsi:type="dcterms:W3CDTF">2020-07-09T10:56:23Z</dcterms:created>
  <dcterms:modified xsi:type="dcterms:W3CDTF">2024-10-25T08:29:42Z</dcterms:modified>
</cp:coreProperties>
</file>