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8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3" userDrawn="1">
          <p15:clr>
            <a:srgbClr val="A4A3A4"/>
          </p15:clr>
        </p15:guide>
        <p15:guide id="2" pos="6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873C"/>
    <a:srgbClr val="9EE3B7"/>
    <a:srgbClr val="3A3C3C"/>
    <a:srgbClr val="E2282B"/>
    <a:srgbClr val="2E58A1"/>
    <a:srgbClr val="FFCA00"/>
    <a:srgbClr val="EDF5FC"/>
    <a:srgbClr val="67677A"/>
    <a:srgbClr val="3C3C47"/>
    <a:srgbClr val="E8F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30" autoAdjust="0"/>
    <p:restoredTop sz="87562" autoAdjust="0"/>
  </p:normalViewPr>
  <p:slideViewPr>
    <p:cSldViewPr snapToGrid="0">
      <p:cViewPr varScale="1">
        <p:scale>
          <a:sx n="60" d="100"/>
          <a:sy n="60" d="100"/>
        </p:scale>
        <p:origin x="760" y="184"/>
      </p:cViewPr>
      <p:guideLst>
        <p:guide orient="horz" pos="2473"/>
        <p:guide pos="672"/>
      </p:guideLst>
    </p:cSldViewPr>
  </p:slideViewPr>
  <p:outlineViewPr>
    <p:cViewPr>
      <p:scale>
        <a:sx n="33" d="100"/>
        <a:sy n="33" d="100"/>
      </p:scale>
      <p:origin x="0" y="-432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379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507A8B-E79F-46CE-B432-A2499AE632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14FF43-8A9D-4F6A-AED0-AC576D86EF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6FA15-38F6-480E-B6A5-F3CF07D3C555}" type="datetime1">
              <a:rPr lang="en-US" smtClean="0"/>
              <a:t>5/11/23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72BC9B-FE14-4E61-800E-A37F8B26B0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7001A5-3351-47B8-B79E-311FE817FF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A1D5D-F704-4695-B468-523D2D9BDEC8}" type="slidenum">
              <a:rPr lang="ru-RU" smtClean="0"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14813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48222-B4A6-4AFC-A916-01AAD8AE8518}" type="datetime1">
              <a:rPr lang="en-US" smtClean="0"/>
              <a:t>5/11/23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9E80F-CBA7-41AF-9A88-08EE086C00DA}" type="slidenum">
              <a:rPr lang="ru-RU" smtClean="0"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07891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9F48222-B4A6-4AFC-A916-01AAD8AE8518}" type="datetime1">
              <a:rPr lang="en-US" smtClean="0"/>
              <a:t>5/11/23</a:t>
            </a:fld>
            <a:endParaRPr lang="ru-RU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9E80F-CBA7-41AF-9A88-08EE086C00D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453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7CC0B4DC-F79F-B688-DAAF-730C5B0E87E9}"/>
              </a:ext>
            </a:extLst>
          </p:cNvPr>
          <p:cNvSpPr/>
          <p:nvPr userDrawn="1"/>
        </p:nvSpPr>
        <p:spPr>
          <a:xfrm>
            <a:off x="1754939" y="6508655"/>
            <a:ext cx="7159388" cy="813941"/>
          </a:xfrm>
          <a:prstGeom prst="roundRect">
            <a:avLst/>
          </a:prstGeom>
          <a:solidFill>
            <a:schemeClr val="bg1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/>
          </a:p>
        </p:txBody>
      </p:sp>
      <p:sp>
        <p:nvSpPr>
          <p:cNvPr id="17" name="Rectangle: Rounded Corners 14">
            <a:extLst>
              <a:ext uri="{FF2B5EF4-FFF2-40B4-BE49-F238E27FC236}">
                <a16:creationId xmlns:a16="http://schemas.microsoft.com/office/drawing/2014/main" id="{50FB699A-416B-079A-4ED0-4C24A50F074E}"/>
              </a:ext>
            </a:extLst>
          </p:cNvPr>
          <p:cNvSpPr/>
          <p:nvPr userDrawn="1"/>
        </p:nvSpPr>
        <p:spPr>
          <a:xfrm>
            <a:off x="11224874" y="2653757"/>
            <a:ext cx="4512432" cy="4981074"/>
          </a:xfrm>
          <a:prstGeom prst="roundRect">
            <a:avLst>
              <a:gd name="adj" fmla="val 9508"/>
            </a:avLst>
          </a:prstGeom>
          <a:solidFill>
            <a:schemeClr val="bg1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/>
          </a:p>
        </p:txBody>
      </p:sp>
      <p:sp>
        <p:nvSpPr>
          <p:cNvPr id="19" name="Rectangle: Rounded Corners 15">
            <a:extLst>
              <a:ext uri="{FF2B5EF4-FFF2-40B4-BE49-F238E27FC236}">
                <a16:creationId xmlns:a16="http://schemas.microsoft.com/office/drawing/2014/main" id="{0BEF7AAC-B21C-A17E-C58F-8030EC6B9B19}"/>
              </a:ext>
            </a:extLst>
          </p:cNvPr>
          <p:cNvSpPr/>
          <p:nvPr userDrawn="1"/>
        </p:nvSpPr>
        <p:spPr>
          <a:xfrm>
            <a:off x="9371127" y="2257960"/>
            <a:ext cx="3319941" cy="1297595"/>
          </a:xfrm>
          <a:prstGeom prst="roundRect">
            <a:avLst>
              <a:gd name="adj" fmla="val 10439"/>
            </a:avLst>
          </a:prstGeom>
          <a:solidFill>
            <a:schemeClr val="bg1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/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4DCCFCDC-ECF7-0517-6423-4593E8539AD5}"/>
              </a:ext>
            </a:extLst>
          </p:cNvPr>
          <p:cNvSpPr/>
          <p:nvPr userDrawn="1"/>
        </p:nvSpPr>
        <p:spPr>
          <a:xfrm>
            <a:off x="6863501" y="6650931"/>
            <a:ext cx="1870349" cy="529389"/>
          </a:xfrm>
          <a:prstGeom prst="roundRect">
            <a:avLst/>
          </a:prstGeom>
          <a:solidFill>
            <a:srgbClr val="9EE2B7"/>
          </a:solidFill>
          <a:ln>
            <a:noFill/>
          </a:ln>
          <a:effectLst>
            <a:outerShdw blurRad="292100" dist="127000" dir="5400000" algn="ctr" rotWithShape="0">
              <a:schemeClr val="accent6">
                <a:lumMod val="60000"/>
                <a:lumOff val="40000"/>
                <a:alpha val="58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ru-RU" sz="4050">
              <a:solidFill>
                <a:schemeClr val="tx1"/>
              </a:solidFill>
            </a:endParaRPr>
          </a:p>
        </p:txBody>
      </p:sp>
      <p:sp>
        <p:nvSpPr>
          <p:cNvPr id="3" name="Овал 13">
            <a:extLst>
              <a:ext uri="{FF2B5EF4-FFF2-40B4-BE49-F238E27FC236}">
                <a16:creationId xmlns:a16="http://schemas.microsoft.com/office/drawing/2014/main" id="{F66F475E-A21B-A822-8970-02CD7C2E38B5}"/>
              </a:ext>
            </a:extLst>
          </p:cNvPr>
          <p:cNvSpPr/>
          <p:nvPr userDrawn="1"/>
        </p:nvSpPr>
        <p:spPr>
          <a:xfrm>
            <a:off x="9584352" y="2439998"/>
            <a:ext cx="952706" cy="952706"/>
          </a:xfrm>
          <a:prstGeom prst="ellipse">
            <a:avLst/>
          </a:prstGeom>
          <a:solidFill>
            <a:srgbClr val="00873C"/>
          </a:solidFill>
          <a:ln w="9525">
            <a:noFill/>
          </a:ln>
          <a:effectLst>
            <a:outerShdw blurRad="266700" dist="101600" dir="2700000" algn="tl" rotWithShape="0">
              <a:schemeClr val="accent2">
                <a:lumMod val="75000"/>
                <a:alpha val="34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ru-RU" sz="4050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19">
            <a:extLst>
              <a:ext uri="{FF2B5EF4-FFF2-40B4-BE49-F238E27FC236}">
                <a16:creationId xmlns:a16="http://schemas.microsoft.com/office/drawing/2014/main" id="{17DAA7B9-B9C7-7FC9-592F-BA1D46F54F98}"/>
              </a:ext>
            </a:extLst>
          </p:cNvPr>
          <p:cNvSpPr/>
          <p:nvPr userDrawn="1"/>
        </p:nvSpPr>
        <p:spPr>
          <a:xfrm>
            <a:off x="14397103" y="6290727"/>
            <a:ext cx="2135958" cy="2140199"/>
          </a:xfrm>
          <a:prstGeom prst="roundRect">
            <a:avLst>
              <a:gd name="adj" fmla="val 15272"/>
            </a:avLst>
          </a:prstGeom>
          <a:solidFill>
            <a:srgbClr val="11B556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/>
          </a:p>
        </p:txBody>
      </p:sp>
      <p:sp>
        <p:nvSpPr>
          <p:cNvPr id="9" name="Espace réservé du texte 18">
            <a:extLst>
              <a:ext uri="{FF2B5EF4-FFF2-40B4-BE49-F238E27FC236}">
                <a16:creationId xmlns:a16="http://schemas.microsoft.com/office/drawing/2014/main" id="{9EE42063-FDE4-6531-802A-085A21F551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10311" y="5099659"/>
            <a:ext cx="6400643" cy="158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6A4DC022-783B-79AC-C334-93A9FFA6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460" y="2857098"/>
            <a:ext cx="6593506" cy="19891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3C3C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8">
            <a:extLst>
              <a:ext uri="{FF2B5EF4-FFF2-40B4-BE49-F238E27FC236}">
                <a16:creationId xmlns:a16="http://schemas.microsoft.com/office/drawing/2014/main" id="{B2A5BFF9-6366-4967-74ED-E05F9489F4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10311" y="6903059"/>
            <a:ext cx="6400643" cy="3080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200" kern="1200" dirty="0" smtClean="0">
                <a:solidFill>
                  <a:schemeClr val="bg1">
                    <a:lumMod val="75000"/>
                  </a:schemeClr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endParaRPr lang="fr-FR" dirty="0"/>
          </a:p>
        </p:txBody>
      </p:sp>
      <p:sp>
        <p:nvSpPr>
          <p:cNvPr id="16" name="Freeform: Shape 26">
            <a:extLst>
              <a:ext uri="{FF2B5EF4-FFF2-40B4-BE49-F238E27FC236}">
                <a16:creationId xmlns:a16="http://schemas.microsoft.com/office/drawing/2014/main" id="{379B65B7-4F3B-A408-9E56-32172ED535A8}"/>
              </a:ext>
            </a:extLst>
          </p:cNvPr>
          <p:cNvSpPr/>
          <p:nvPr userDrawn="1"/>
        </p:nvSpPr>
        <p:spPr>
          <a:xfrm rot="19800000">
            <a:off x="12776850" y="6766399"/>
            <a:ext cx="8288158" cy="4184452"/>
          </a:xfrm>
          <a:custGeom>
            <a:avLst/>
            <a:gdLst>
              <a:gd name="connsiteX0" fmla="*/ 3898797 w 7797594"/>
              <a:gd name="connsiteY0" fmla="*/ 0 h 3936781"/>
              <a:gd name="connsiteX1" fmla="*/ 7797594 w 7797594"/>
              <a:gd name="connsiteY1" fmla="*/ 3898797 h 3936781"/>
              <a:gd name="connsiteX2" fmla="*/ 7796634 w 7797594"/>
              <a:gd name="connsiteY2" fmla="*/ 3936781 h 3936781"/>
              <a:gd name="connsiteX3" fmla="*/ 6822079 w 7797594"/>
              <a:gd name="connsiteY3" fmla="*/ 3936781 h 3936781"/>
              <a:gd name="connsiteX4" fmla="*/ 6823039 w 7797594"/>
              <a:gd name="connsiteY4" fmla="*/ 3898798 h 3936781"/>
              <a:gd name="connsiteX5" fmla="*/ 3898798 w 7797594"/>
              <a:gd name="connsiteY5" fmla="*/ 974557 h 3936781"/>
              <a:gd name="connsiteX6" fmla="*/ 974557 w 7797594"/>
              <a:gd name="connsiteY6" fmla="*/ 3898798 h 3936781"/>
              <a:gd name="connsiteX7" fmla="*/ 975517 w 7797594"/>
              <a:gd name="connsiteY7" fmla="*/ 3936781 h 3936781"/>
              <a:gd name="connsiteX8" fmla="*/ 960 w 7797594"/>
              <a:gd name="connsiteY8" fmla="*/ 3936781 h 3936781"/>
              <a:gd name="connsiteX9" fmla="*/ 0 w 7797594"/>
              <a:gd name="connsiteY9" fmla="*/ 3898797 h 3936781"/>
              <a:gd name="connsiteX10" fmla="*/ 3898797 w 7797594"/>
              <a:gd name="connsiteY10" fmla="*/ 0 h 39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97594" h="3936781">
                <a:moveTo>
                  <a:pt x="3898797" y="0"/>
                </a:moveTo>
                <a:cubicBezTo>
                  <a:pt x="6052043" y="0"/>
                  <a:pt x="7797594" y="1745551"/>
                  <a:pt x="7797594" y="3898797"/>
                </a:cubicBezTo>
                <a:lnTo>
                  <a:pt x="7796634" y="3936781"/>
                </a:lnTo>
                <a:lnTo>
                  <a:pt x="6822079" y="3936781"/>
                </a:lnTo>
                <a:lnTo>
                  <a:pt x="6823039" y="3898798"/>
                </a:lnTo>
                <a:cubicBezTo>
                  <a:pt x="6823039" y="2283784"/>
                  <a:pt x="5513812" y="974557"/>
                  <a:pt x="3898798" y="974557"/>
                </a:cubicBezTo>
                <a:cubicBezTo>
                  <a:pt x="2283784" y="974557"/>
                  <a:pt x="974557" y="2283784"/>
                  <a:pt x="974557" y="3898798"/>
                </a:cubicBezTo>
                <a:lnTo>
                  <a:pt x="975517" y="3936781"/>
                </a:lnTo>
                <a:lnTo>
                  <a:pt x="960" y="3936781"/>
                </a:lnTo>
                <a:lnTo>
                  <a:pt x="0" y="3898797"/>
                </a:lnTo>
                <a:cubicBezTo>
                  <a:pt x="0" y="1745551"/>
                  <a:pt x="1745551" y="0"/>
                  <a:pt x="3898797" y="0"/>
                </a:cubicBezTo>
                <a:close/>
              </a:path>
            </a:pathLst>
          </a:cu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2" name="Freeform: Shape 25">
            <a:extLst>
              <a:ext uri="{FF2B5EF4-FFF2-40B4-BE49-F238E27FC236}">
                <a16:creationId xmlns:a16="http://schemas.microsoft.com/office/drawing/2014/main" id="{651F71CE-9ACF-DDB3-36EC-4C9FE5AF8296}"/>
              </a:ext>
            </a:extLst>
          </p:cNvPr>
          <p:cNvSpPr/>
          <p:nvPr userDrawn="1"/>
        </p:nvSpPr>
        <p:spPr>
          <a:xfrm rot="10800000">
            <a:off x="3562893" y="-1242356"/>
            <a:ext cx="5170958" cy="2610668"/>
          </a:xfrm>
          <a:custGeom>
            <a:avLst/>
            <a:gdLst>
              <a:gd name="connsiteX0" fmla="*/ 3898797 w 7797594"/>
              <a:gd name="connsiteY0" fmla="*/ 0 h 3936781"/>
              <a:gd name="connsiteX1" fmla="*/ 7797594 w 7797594"/>
              <a:gd name="connsiteY1" fmla="*/ 3898797 h 3936781"/>
              <a:gd name="connsiteX2" fmla="*/ 7796634 w 7797594"/>
              <a:gd name="connsiteY2" fmla="*/ 3936781 h 3936781"/>
              <a:gd name="connsiteX3" fmla="*/ 6822079 w 7797594"/>
              <a:gd name="connsiteY3" fmla="*/ 3936781 h 3936781"/>
              <a:gd name="connsiteX4" fmla="*/ 6823039 w 7797594"/>
              <a:gd name="connsiteY4" fmla="*/ 3898798 h 3936781"/>
              <a:gd name="connsiteX5" fmla="*/ 3898798 w 7797594"/>
              <a:gd name="connsiteY5" fmla="*/ 974557 h 3936781"/>
              <a:gd name="connsiteX6" fmla="*/ 974557 w 7797594"/>
              <a:gd name="connsiteY6" fmla="*/ 3898798 h 3936781"/>
              <a:gd name="connsiteX7" fmla="*/ 975517 w 7797594"/>
              <a:gd name="connsiteY7" fmla="*/ 3936781 h 3936781"/>
              <a:gd name="connsiteX8" fmla="*/ 960 w 7797594"/>
              <a:gd name="connsiteY8" fmla="*/ 3936781 h 3936781"/>
              <a:gd name="connsiteX9" fmla="*/ 0 w 7797594"/>
              <a:gd name="connsiteY9" fmla="*/ 3898797 h 3936781"/>
              <a:gd name="connsiteX10" fmla="*/ 3898797 w 7797594"/>
              <a:gd name="connsiteY10" fmla="*/ 0 h 39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97594" h="3936781">
                <a:moveTo>
                  <a:pt x="3898797" y="0"/>
                </a:moveTo>
                <a:cubicBezTo>
                  <a:pt x="6052043" y="0"/>
                  <a:pt x="7797594" y="1745551"/>
                  <a:pt x="7797594" y="3898797"/>
                </a:cubicBezTo>
                <a:lnTo>
                  <a:pt x="7796634" y="3936781"/>
                </a:lnTo>
                <a:lnTo>
                  <a:pt x="6822079" y="3936781"/>
                </a:lnTo>
                <a:lnTo>
                  <a:pt x="6823039" y="3898798"/>
                </a:lnTo>
                <a:cubicBezTo>
                  <a:pt x="6823039" y="2283784"/>
                  <a:pt x="5513812" y="974557"/>
                  <a:pt x="3898798" y="974557"/>
                </a:cubicBezTo>
                <a:cubicBezTo>
                  <a:pt x="2283784" y="974557"/>
                  <a:pt x="974557" y="2283784"/>
                  <a:pt x="974557" y="3898798"/>
                </a:cubicBezTo>
                <a:lnTo>
                  <a:pt x="975517" y="3936781"/>
                </a:lnTo>
                <a:lnTo>
                  <a:pt x="960" y="3936781"/>
                </a:lnTo>
                <a:lnTo>
                  <a:pt x="0" y="3898797"/>
                </a:lnTo>
                <a:cubicBezTo>
                  <a:pt x="0" y="1745551"/>
                  <a:pt x="1745551" y="0"/>
                  <a:pt x="3898797" y="0"/>
                </a:cubicBezTo>
                <a:close/>
              </a:path>
            </a:pathLst>
          </a:cu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7" name="Espace réservé du texte 18">
            <a:extLst>
              <a:ext uri="{FF2B5EF4-FFF2-40B4-BE49-F238E27FC236}">
                <a16:creationId xmlns:a16="http://schemas.microsoft.com/office/drawing/2014/main" id="{56B9FA6F-6A82-C006-84AD-B16B5C6F2F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776571" y="3936016"/>
            <a:ext cx="3960735" cy="120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3600" b="1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endParaRPr lang="fr-FR" dirty="0"/>
          </a:p>
        </p:txBody>
      </p:sp>
      <p:sp>
        <p:nvSpPr>
          <p:cNvPr id="28" name="Espace réservé du texte 18">
            <a:extLst>
              <a:ext uri="{FF2B5EF4-FFF2-40B4-BE49-F238E27FC236}">
                <a16:creationId xmlns:a16="http://schemas.microsoft.com/office/drawing/2014/main" id="{63F6D9B2-7EE6-ACB8-3394-DF6F449DBA5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776571" y="5270317"/>
            <a:ext cx="3523155" cy="158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endParaRPr lang="fr-FR" dirty="0"/>
          </a:p>
        </p:txBody>
      </p:sp>
      <p:sp>
        <p:nvSpPr>
          <p:cNvPr id="30" name="Espace réservé du texte 18">
            <a:extLst>
              <a:ext uri="{FF2B5EF4-FFF2-40B4-BE49-F238E27FC236}">
                <a16:creationId xmlns:a16="http://schemas.microsoft.com/office/drawing/2014/main" id="{AF1B5B9B-B6A0-2AA9-D72C-3F71FD6CC29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474899" y="6508655"/>
            <a:ext cx="1980367" cy="19222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3200" kern="1200" dirty="0" smtClean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endParaRPr lang="fr-FR" dirty="0"/>
          </a:p>
        </p:txBody>
      </p:sp>
      <p:sp>
        <p:nvSpPr>
          <p:cNvPr id="34" name="Espace réservé du texte 18">
            <a:extLst>
              <a:ext uri="{FF2B5EF4-FFF2-40B4-BE49-F238E27FC236}">
                <a16:creationId xmlns:a16="http://schemas.microsoft.com/office/drawing/2014/main" id="{8C5A834C-5F22-86CF-459E-EC8DBB388C8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08120" y="2427262"/>
            <a:ext cx="2123650" cy="1151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endParaRPr lang="fr-FR" dirty="0"/>
          </a:p>
        </p:txBody>
      </p:sp>
      <p:sp>
        <p:nvSpPr>
          <p:cNvPr id="7" name="Espace réservé du texte 18">
            <a:extLst>
              <a:ext uri="{FF2B5EF4-FFF2-40B4-BE49-F238E27FC236}">
                <a16:creationId xmlns:a16="http://schemas.microsoft.com/office/drawing/2014/main" id="{E83EFFE6-4E40-ACBB-4B41-01D090AF0A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63502" y="6687159"/>
            <a:ext cx="1870349" cy="4931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600" kern="1200" dirty="0" smtClean="0">
                <a:solidFill>
                  <a:schemeClr val="bg1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9126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9" grpId="0" animBg="1"/>
      <p:bldP spid="2" grpId="0" animBg="1"/>
      <p:bldP spid="3" grpId="0" animBg="1"/>
      <p:bldP spid="6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E78419-ADA0-48B1-9ACC-47B22842E7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85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4001E8-F6AF-E9C4-82F4-E6E1A0DFAD4A}"/>
              </a:ext>
            </a:extLst>
          </p:cNvPr>
          <p:cNvSpPr/>
          <p:nvPr userDrawn="1"/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rgbClr val="00873C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28">
            <a:extLst>
              <a:ext uri="{FF2B5EF4-FFF2-40B4-BE49-F238E27FC236}">
                <a16:creationId xmlns:a16="http://schemas.microsoft.com/office/drawing/2014/main" id="{07A52B1E-DFF9-4C53-EE5C-53D44A6D5470}"/>
              </a:ext>
            </a:extLst>
          </p:cNvPr>
          <p:cNvSpPr/>
          <p:nvPr userDrawn="1"/>
        </p:nvSpPr>
        <p:spPr>
          <a:xfrm>
            <a:off x="7260425" y="3282418"/>
            <a:ext cx="3767151" cy="529389"/>
          </a:xfrm>
          <a:prstGeom prst="roundRect">
            <a:avLst>
              <a:gd name="adj" fmla="val 47783"/>
            </a:avLst>
          </a:prstGeom>
          <a:solidFill>
            <a:srgbClr val="9EE2B7"/>
          </a:solidFill>
          <a:ln w="12700">
            <a:noFill/>
          </a:ln>
          <a:effectLst>
            <a:outerShdw blurRad="254000" dist="101600" dir="2700000" algn="tl" rotWithShape="0">
              <a:schemeClr val="accent6">
                <a:lumMod val="7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ru-RU" sz="4050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8A98A5-AF12-4C6D-AEC1-860E8F61B4A3}"/>
              </a:ext>
            </a:extLst>
          </p:cNvPr>
          <p:cNvGrpSpPr/>
          <p:nvPr userDrawn="1"/>
        </p:nvGrpSpPr>
        <p:grpSpPr>
          <a:xfrm>
            <a:off x="16928491" y="764359"/>
            <a:ext cx="298120" cy="162354"/>
            <a:chOff x="17158607" y="499535"/>
            <a:chExt cx="298120" cy="162354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D71566C-F6E6-4BD1-8200-429C13A194F1}"/>
                </a:ext>
              </a:extLst>
            </p:cNvPr>
            <p:cNvCxnSpPr/>
            <p:nvPr userDrawn="1"/>
          </p:nvCxnSpPr>
          <p:spPr>
            <a:xfrm>
              <a:off x="17158607" y="499535"/>
              <a:ext cx="2981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240703-C8D2-49F2-BE66-BE12FDC5C8CF}"/>
                </a:ext>
              </a:extLst>
            </p:cNvPr>
            <p:cNvCxnSpPr/>
            <p:nvPr userDrawn="1"/>
          </p:nvCxnSpPr>
          <p:spPr>
            <a:xfrm>
              <a:off x="17219764" y="580712"/>
              <a:ext cx="23696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FB55C43-356E-46A3-ACA5-0FBD18759F22}"/>
                </a:ext>
              </a:extLst>
            </p:cNvPr>
            <p:cNvCxnSpPr/>
            <p:nvPr userDrawn="1"/>
          </p:nvCxnSpPr>
          <p:spPr>
            <a:xfrm>
              <a:off x="17276914" y="661889"/>
              <a:ext cx="17981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re 10">
            <a:extLst>
              <a:ext uri="{FF2B5EF4-FFF2-40B4-BE49-F238E27FC236}">
                <a16:creationId xmlns:a16="http://schemas.microsoft.com/office/drawing/2014/main" id="{95884F71-9C54-EAF2-8544-4AB4C1C0A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723" y="4093248"/>
            <a:ext cx="8832553" cy="2053552"/>
          </a:xfrm>
          <a:prstGeom prst="rect">
            <a:avLst/>
          </a:prstGeom>
        </p:spPr>
        <p:txBody>
          <a:bodyPr/>
          <a:lstStyle>
            <a:lvl1pPr algn="ctr">
              <a:defRPr lang="fr-FR" sz="8000" kern="1200" dirty="0" smtClean="0">
                <a:solidFill>
                  <a:schemeClr val="tx1"/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8">
            <a:extLst>
              <a:ext uri="{FF2B5EF4-FFF2-40B4-BE49-F238E27FC236}">
                <a16:creationId xmlns:a16="http://schemas.microsoft.com/office/drawing/2014/main" id="{884FE09D-BF31-1A3B-3C8E-FC3D76EDEF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3632" y="6581886"/>
            <a:ext cx="5820733" cy="1587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texte 18">
            <a:extLst>
              <a:ext uri="{FF2B5EF4-FFF2-40B4-BE49-F238E27FC236}">
                <a16:creationId xmlns:a16="http://schemas.microsoft.com/office/drawing/2014/main" id="{1B60C68F-9507-896A-EE7A-B9EE9E34BE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1914" y="3293483"/>
            <a:ext cx="4138862" cy="5802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fr-FR" sz="1600" dirty="0" smtClean="0">
                <a:solidFill>
                  <a:schemeClr val="bg1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marL="0" lvl="0" algn="ctr" defTabSz="457200">
              <a:lnSpc>
                <a:spcPts val="1900"/>
              </a:lnSpc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08880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3">
            <a:extLst>
              <a:ext uri="{FF2B5EF4-FFF2-40B4-BE49-F238E27FC236}">
                <a16:creationId xmlns:a16="http://schemas.microsoft.com/office/drawing/2014/main" id="{2E42B234-2A14-0E17-A7ED-9B5A929804D4}"/>
              </a:ext>
            </a:extLst>
          </p:cNvPr>
          <p:cNvSpPr/>
          <p:nvPr userDrawn="1"/>
        </p:nvSpPr>
        <p:spPr>
          <a:xfrm>
            <a:off x="5442881" y="5569487"/>
            <a:ext cx="8191534" cy="8191534"/>
          </a:xfrm>
          <a:prstGeom prst="ellipse">
            <a:avLst/>
          </a:prstGeom>
          <a:solidFill>
            <a:srgbClr val="008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6">
            <a:extLst>
              <a:ext uri="{FF2B5EF4-FFF2-40B4-BE49-F238E27FC236}">
                <a16:creationId xmlns:a16="http://schemas.microsoft.com/office/drawing/2014/main" id="{EB86E0EE-1781-5102-571C-4A1629C01B68}"/>
              </a:ext>
            </a:extLst>
          </p:cNvPr>
          <p:cNvSpPr/>
          <p:nvPr userDrawn="1"/>
        </p:nvSpPr>
        <p:spPr>
          <a:xfrm>
            <a:off x="1337770" y="6764283"/>
            <a:ext cx="1870349" cy="529389"/>
          </a:xfrm>
          <a:prstGeom prst="roundRect">
            <a:avLst>
              <a:gd name="adj" fmla="val 47783"/>
            </a:avLst>
          </a:prstGeom>
          <a:gradFill>
            <a:gsLst>
              <a:gs pos="0">
                <a:srgbClr val="00873C"/>
              </a:gs>
              <a:gs pos="59000">
                <a:srgbClr val="11B556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rgbClr val="2E58A1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ru-RU" sz="405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4251045-350E-4435-9A5B-066AA9364456}"/>
              </a:ext>
            </a:extLst>
          </p:cNvPr>
          <p:cNvSpPr/>
          <p:nvPr userDrawn="1"/>
        </p:nvSpPr>
        <p:spPr>
          <a:xfrm rot="10800000">
            <a:off x="13570900" y="-1"/>
            <a:ext cx="6100732" cy="3080084"/>
          </a:xfrm>
          <a:custGeom>
            <a:avLst/>
            <a:gdLst>
              <a:gd name="connsiteX0" fmla="*/ 3898797 w 7797594"/>
              <a:gd name="connsiteY0" fmla="*/ 0 h 3936781"/>
              <a:gd name="connsiteX1" fmla="*/ 7797594 w 7797594"/>
              <a:gd name="connsiteY1" fmla="*/ 3898797 h 3936781"/>
              <a:gd name="connsiteX2" fmla="*/ 7796634 w 7797594"/>
              <a:gd name="connsiteY2" fmla="*/ 3936781 h 3936781"/>
              <a:gd name="connsiteX3" fmla="*/ 6822079 w 7797594"/>
              <a:gd name="connsiteY3" fmla="*/ 3936781 h 3936781"/>
              <a:gd name="connsiteX4" fmla="*/ 6823039 w 7797594"/>
              <a:gd name="connsiteY4" fmla="*/ 3898798 h 3936781"/>
              <a:gd name="connsiteX5" fmla="*/ 3898798 w 7797594"/>
              <a:gd name="connsiteY5" fmla="*/ 974557 h 3936781"/>
              <a:gd name="connsiteX6" fmla="*/ 974557 w 7797594"/>
              <a:gd name="connsiteY6" fmla="*/ 3898798 h 3936781"/>
              <a:gd name="connsiteX7" fmla="*/ 975517 w 7797594"/>
              <a:gd name="connsiteY7" fmla="*/ 3936781 h 3936781"/>
              <a:gd name="connsiteX8" fmla="*/ 960 w 7797594"/>
              <a:gd name="connsiteY8" fmla="*/ 3936781 h 3936781"/>
              <a:gd name="connsiteX9" fmla="*/ 0 w 7797594"/>
              <a:gd name="connsiteY9" fmla="*/ 3898797 h 3936781"/>
              <a:gd name="connsiteX10" fmla="*/ 3898797 w 7797594"/>
              <a:gd name="connsiteY10" fmla="*/ 0 h 39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97594" h="3936781">
                <a:moveTo>
                  <a:pt x="3898797" y="0"/>
                </a:moveTo>
                <a:cubicBezTo>
                  <a:pt x="6052043" y="0"/>
                  <a:pt x="7797594" y="1745551"/>
                  <a:pt x="7797594" y="3898797"/>
                </a:cubicBezTo>
                <a:lnTo>
                  <a:pt x="7796634" y="3936781"/>
                </a:lnTo>
                <a:lnTo>
                  <a:pt x="6822079" y="3936781"/>
                </a:lnTo>
                <a:lnTo>
                  <a:pt x="6823039" y="3898798"/>
                </a:lnTo>
                <a:cubicBezTo>
                  <a:pt x="6823039" y="2283784"/>
                  <a:pt x="5513812" y="974557"/>
                  <a:pt x="3898798" y="974557"/>
                </a:cubicBezTo>
                <a:cubicBezTo>
                  <a:pt x="2283784" y="974557"/>
                  <a:pt x="974557" y="2283784"/>
                  <a:pt x="974557" y="3898798"/>
                </a:cubicBezTo>
                <a:lnTo>
                  <a:pt x="975517" y="3936781"/>
                </a:lnTo>
                <a:lnTo>
                  <a:pt x="960" y="3936781"/>
                </a:lnTo>
                <a:lnTo>
                  <a:pt x="0" y="3898797"/>
                </a:lnTo>
                <a:cubicBezTo>
                  <a:pt x="0" y="1745551"/>
                  <a:pt x="1745551" y="0"/>
                  <a:pt x="3898797" y="0"/>
                </a:cubicBezTo>
                <a:close/>
              </a:path>
            </a:pathLst>
          </a:cu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D2E058-1B06-4A1A-BACD-27BE1E2EE26E}"/>
              </a:ext>
            </a:extLst>
          </p:cNvPr>
          <p:cNvSpPr/>
          <p:nvPr userDrawn="1"/>
        </p:nvSpPr>
        <p:spPr>
          <a:xfrm>
            <a:off x="9353550" y="1810544"/>
            <a:ext cx="9315450" cy="6667500"/>
          </a:xfrm>
          <a:custGeom>
            <a:avLst/>
            <a:gdLst>
              <a:gd name="connsiteX0" fmla="*/ 374847 w 9315450"/>
              <a:gd name="connsiteY0" fmla="*/ 0 h 6667500"/>
              <a:gd name="connsiteX1" fmla="*/ 9315450 w 9315450"/>
              <a:gd name="connsiteY1" fmla="*/ 0 h 6667500"/>
              <a:gd name="connsiteX2" fmla="*/ 9315450 w 9315450"/>
              <a:gd name="connsiteY2" fmla="*/ 217813 h 6667500"/>
              <a:gd name="connsiteX3" fmla="*/ 495718 w 9315450"/>
              <a:gd name="connsiteY3" fmla="*/ 217813 h 6667500"/>
              <a:gd name="connsiteX4" fmla="*/ 209550 w 9315450"/>
              <a:gd name="connsiteY4" fmla="*/ 503981 h 6667500"/>
              <a:gd name="connsiteX5" fmla="*/ 209550 w 9315450"/>
              <a:gd name="connsiteY5" fmla="*/ 6163519 h 6667500"/>
              <a:gd name="connsiteX6" fmla="*/ 495718 w 9315450"/>
              <a:gd name="connsiteY6" fmla="*/ 6449687 h 6667500"/>
              <a:gd name="connsiteX7" fmla="*/ 9315450 w 9315450"/>
              <a:gd name="connsiteY7" fmla="*/ 6449687 h 6667500"/>
              <a:gd name="connsiteX8" fmla="*/ 9315450 w 9315450"/>
              <a:gd name="connsiteY8" fmla="*/ 6667500 h 6667500"/>
              <a:gd name="connsiteX9" fmla="*/ 374847 w 9315450"/>
              <a:gd name="connsiteY9" fmla="*/ 6667500 h 6667500"/>
              <a:gd name="connsiteX10" fmla="*/ 0 w 9315450"/>
              <a:gd name="connsiteY10" fmla="*/ 6292653 h 6667500"/>
              <a:gd name="connsiteX11" fmla="*/ 0 w 9315450"/>
              <a:gd name="connsiteY11" fmla="*/ 374847 h 6667500"/>
              <a:gd name="connsiteX12" fmla="*/ 374847 w 9315450"/>
              <a:gd name="connsiteY12" fmla="*/ 0 h 666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15450" h="6667500">
                <a:moveTo>
                  <a:pt x="374847" y="0"/>
                </a:moveTo>
                <a:lnTo>
                  <a:pt x="9315450" y="0"/>
                </a:lnTo>
                <a:lnTo>
                  <a:pt x="9315450" y="217813"/>
                </a:lnTo>
                <a:lnTo>
                  <a:pt x="495718" y="217813"/>
                </a:lnTo>
                <a:cubicBezTo>
                  <a:pt x="337672" y="217813"/>
                  <a:pt x="209550" y="345935"/>
                  <a:pt x="209550" y="503981"/>
                </a:cubicBezTo>
                <a:lnTo>
                  <a:pt x="209550" y="6163519"/>
                </a:lnTo>
                <a:cubicBezTo>
                  <a:pt x="209550" y="6321565"/>
                  <a:pt x="337672" y="6449687"/>
                  <a:pt x="495718" y="6449687"/>
                </a:cubicBezTo>
                <a:lnTo>
                  <a:pt x="9315450" y="6449687"/>
                </a:lnTo>
                <a:lnTo>
                  <a:pt x="9315450" y="6667500"/>
                </a:lnTo>
                <a:lnTo>
                  <a:pt x="374847" y="6667500"/>
                </a:lnTo>
                <a:cubicBezTo>
                  <a:pt x="167825" y="6667500"/>
                  <a:pt x="0" y="6499675"/>
                  <a:pt x="0" y="6292653"/>
                </a:cubicBezTo>
                <a:lnTo>
                  <a:pt x="0" y="374847"/>
                </a:lnTo>
                <a:cubicBezTo>
                  <a:pt x="0" y="167825"/>
                  <a:pt x="167825" y="0"/>
                  <a:pt x="37484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495300" dist="228600" dir="13500000" sx="105000" sy="105000" algn="tl" rotWithShape="0">
              <a:schemeClr val="tx2">
                <a:lumMod val="10000"/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322FCE3-D6A5-4C3E-BAB2-8484957B51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38648" y="2029465"/>
            <a:ext cx="9130352" cy="6241077"/>
          </a:xfrm>
          <a:prstGeom prst="roundRect">
            <a:avLst>
              <a:gd name="adj" fmla="val 4847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Freeform 40">
            <a:extLst>
              <a:ext uri="{FF2B5EF4-FFF2-40B4-BE49-F238E27FC236}">
                <a16:creationId xmlns:a16="http://schemas.microsoft.com/office/drawing/2014/main" id="{59EF59A0-9206-D78B-3D5B-52D77DD557B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04611" y="6803057"/>
            <a:ext cx="454478" cy="451843"/>
          </a:xfrm>
          <a:custGeom>
            <a:avLst/>
            <a:gdLst>
              <a:gd name="T0" fmla="*/ 96 w 146"/>
              <a:gd name="T1" fmla="*/ 46 h 145"/>
              <a:gd name="T2" fmla="*/ 78 w 146"/>
              <a:gd name="T3" fmla="*/ 60 h 145"/>
              <a:gd name="T4" fmla="*/ 83 w 146"/>
              <a:gd name="T5" fmla="*/ 59 h 145"/>
              <a:gd name="T6" fmla="*/ 87 w 146"/>
              <a:gd name="T7" fmla="*/ 65 h 145"/>
              <a:gd name="T8" fmla="*/ 83 w 146"/>
              <a:gd name="T9" fmla="*/ 74 h 145"/>
              <a:gd name="T10" fmla="*/ 76 w 146"/>
              <a:gd name="T11" fmla="*/ 80 h 145"/>
              <a:gd name="T12" fmla="*/ 72 w 146"/>
              <a:gd name="T13" fmla="*/ 70 h 145"/>
              <a:gd name="T14" fmla="*/ 69 w 146"/>
              <a:gd name="T15" fmla="*/ 56 h 145"/>
              <a:gd name="T16" fmla="*/ 59 w 146"/>
              <a:gd name="T17" fmla="*/ 47 h 145"/>
              <a:gd name="T18" fmla="*/ 50 w 146"/>
              <a:gd name="T19" fmla="*/ 52 h 145"/>
              <a:gd name="T20" fmla="*/ 40 w 146"/>
              <a:gd name="T21" fmla="*/ 60 h 145"/>
              <a:gd name="T22" fmla="*/ 43 w 146"/>
              <a:gd name="T23" fmla="*/ 64 h 145"/>
              <a:gd name="T24" fmla="*/ 48 w 146"/>
              <a:gd name="T25" fmla="*/ 61 h 145"/>
              <a:gd name="T26" fmla="*/ 55 w 146"/>
              <a:gd name="T27" fmla="*/ 71 h 145"/>
              <a:gd name="T28" fmla="*/ 60 w 146"/>
              <a:gd name="T29" fmla="*/ 89 h 145"/>
              <a:gd name="T30" fmla="*/ 70 w 146"/>
              <a:gd name="T31" fmla="*/ 99 h 145"/>
              <a:gd name="T32" fmla="*/ 93 w 146"/>
              <a:gd name="T33" fmla="*/ 83 h 145"/>
              <a:gd name="T34" fmla="*/ 106 w 146"/>
              <a:gd name="T35" fmla="*/ 58 h 145"/>
              <a:gd name="T36" fmla="*/ 96 w 146"/>
              <a:gd name="T37" fmla="*/ 46 h 145"/>
              <a:gd name="T38" fmla="*/ 73 w 146"/>
              <a:gd name="T39" fmla="*/ 0 h 145"/>
              <a:gd name="T40" fmla="*/ 0 w 146"/>
              <a:gd name="T41" fmla="*/ 72 h 145"/>
              <a:gd name="T42" fmla="*/ 73 w 146"/>
              <a:gd name="T43" fmla="*/ 145 h 145"/>
              <a:gd name="T44" fmla="*/ 146 w 146"/>
              <a:gd name="T45" fmla="*/ 72 h 145"/>
              <a:gd name="T46" fmla="*/ 73 w 146"/>
              <a:gd name="T47" fmla="*/ 0 h 145"/>
              <a:gd name="T48" fmla="*/ 73 w 146"/>
              <a:gd name="T49" fmla="*/ 138 h 145"/>
              <a:gd name="T50" fmla="*/ 7 w 146"/>
              <a:gd name="T51" fmla="*/ 72 h 145"/>
              <a:gd name="T52" fmla="*/ 73 w 146"/>
              <a:gd name="T53" fmla="*/ 6 h 145"/>
              <a:gd name="T54" fmla="*/ 139 w 146"/>
              <a:gd name="T55" fmla="*/ 72 h 145"/>
              <a:gd name="T56" fmla="*/ 73 w 146"/>
              <a:gd name="T57" fmla="*/ 138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46" h="145">
                <a:moveTo>
                  <a:pt x="96" y="46"/>
                </a:moveTo>
                <a:cubicBezTo>
                  <a:pt x="87" y="46"/>
                  <a:pt x="81" y="50"/>
                  <a:pt x="78" y="60"/>
                </a:cubicBezTo>
                <a:cubicBezTo>
                  <a:pt x="79" y="60"/>
                  <a:pt x="81" y="59"/>
                  <a:pt x="83" y="59"/>
                </a:cubicBezTo>
                <a:cubicBezTo>
                  <a:pt x="86" y="59"/>
                  <a:pt x="87" y="61"/>
                  <a:pt x="87" y="65"/>
                </a:cubicBezTo>
                <a:cubicBezTo>
                  <a:pt x="87" y="67"/>
                  <a:pt x="85" y="70"/>
                  <a:pt x="83" y="74"/>
                </a:cubicBezTo>
                <a:cubicBezTo>
                  <a:pt x="80" y="78"/>
                  <a:pt x="78" y="80"/>
                  <a:pt x="76" y="80"/>
                </a:cubicBezTo>
                <a:cubicBezTo>
                  <a:pt x="75" y="80"/>
                  <a:pt x="73" y="77"/>
                  <a:pt x="72" y="70"/>
                </a:cubicBezTo>
                <a:cubicBezTo>
                  <a:pt x="71" y="69"/>
                  <a:pt x="70" y="64"/>
                  <a:pt x="69" y="56"/>
                </a:cubicBezTo>
                <a:cubicBezTo>
                  <a:pt x="68" y="49"/>
                  <a:pt x="65" y="46"/>
                  <a:pt x="59" y="47"/>
                </a:cubicBezTo>
                <a:cubicBezTo>
                  <a:pt x="57" y="47"/>
                  <a:pt x="54" y="49"/>
                  <a:pt x="50" y="52"/>
                </a:cubicBezTo>
                <a:cubicBezTo>
                  <a:pt x="46" y="55"/>
                  <a:pt x="43" y="57"/>
                  <a:pt x="40" y="60"/>
                </a:cubicBezTo>
                <a:cubicBezTo>
                  <a:pt x="43" y="64"/>
                  <a:pt x="43" y="64"/>
                  <a:pt x="43" y="64"/>
                </a:cubicBezTo>
                <a:cubicBezTo>
                  <a:pt x="46" y="62"/>
                  <a:pt x="48" y="61"/>
                  <a:pt x="48" y="61"/>
                </a:cubicBezTo>
                <a:cubicBezTo>
                  <a:pt x="51" y="61"/>
                  <a:pt x="53" y="64"/>
                  <a:pt x="55" y="71"/>
                </a:cubicBezTo>
                <a:cubicBezTo>
                  <a:pt x="56" y="77"/>
                  <a:pt x="58" y="83"/>
                  <a:pt x="60" y="89"/>
                </a:cubicBezTo>
                <a:cubicBezTo>
                  <a:pt x="63" y="95"/>
                  <a:pt x="66" y="99"/>
                  <a:pt x="70" y="99"/>
                </a:cubicBezTo>
                <a:cubicBezTo>
                  <a:pt x="76" y="99"/>
                  <a:pt x="84" y="93"/>
                  <a:pt x="93" y="83"/>
                </a:cubicBezTo>
                <a:cubicBezTo>
                  <a:pt x="101" y="72"/>
                  <a:pt x="106" y="64"/>
                  <a:pt x="106" y="58"/>
                </a:cubicBezTo>
                <a:cubicBezTo>
                  <a:pt x="106" y="50"/>
                  <a:pt x="103" y="46"/>
                  <a:pt x="96" y="46"/>
                </a:cubicBezTo>
                <a:close/>
                <a:moveTo>
                  <a:pt x="73" y="0"/>
                </a:moveTo>
                <a:cubicBezTo>
                  <a:pt x="33" y="0"/>
                  <a:pt x="0" y="32"/>
                  <a:pt x="0" y="72"/>
                </a:cubicBezTo>
                <a:cubicBezTo>
                  <a:pt x="0" y="113"/>
                  <a:pt x="33" y="145"/>
                  <a:pt x="73" y="145"/>
                </a:cubicBezTo>
                <a:cubicBezTo>
                  <a:pt x="113" y="145"/>
                  <a:pt x="146" y="113"/>
                  <a:pt x="146" y="72"/>
                </a:cubicBezTo>
                <a:cubicBezTo>
                  <a:pt x="146" y="32"/>
                  <a:pt x="113" y="0"/>
                  <a:pt x="73" y="0"/>
                </a:cubicBezTo>
                <a:close/>
                <a:moveTo>
                  <a:pt x="73" y="138"/>
                </a:moveTo>
                <a:cubicBezTo>
                  <a:pt x="37" y="138"/>
                  <a:pt x="7" y="109"/>
                  <a:pt x="7" y="72"/>
                </a:cubicBezTo>
                <a:cubicBezTo>
                  <a:pt x="7" y="36"/>
                  <a:pt x="37" y="6"/>
                  <a:pt x="73" y="6"/>
                </a:cubicBezTo>
                <a:cubicBezTo>
                  <a:pt x="109" y="6"/>
                  <a:pt x="139" y="36"/>
                  <a:pt x="139" y="72"/>
                </a:cubicBezTo>
                <a:cubicBezTo>
                  <a:pt x="139" y="109"/>
                  <a:pt x="109" y="138"/>
                  <a:pt x="73" y="138"/>
                </a:cubicBezTo>
                <a:close/>
              </a:path>
            </a:pathLst>
          </a:custGeom>
          <a:solidFill>
            <a:schemeClr val="tx2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41">
            <a:extLst>
              <a:ext uri="{FF2B5EF4-FFF2-40B4-BE49-F238E27FC236}">
                <a16:creationId xmlns:a16="http://schemas.microsoft.com/office/drawing/2014/main" id="{C9FB9BFC-B3C6-EA89-9B0F-36B12B7F206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77322" y="6803057"/>
            <a:ext cx="451843" cy="451843"/>
          </a:xfrm>
          <a:custGeom>
            <a:avLst/>
            <a:gdLst>
              <a:gd name="T0" fmla="*/ 99 w 145"/>
              <a:gd name="T1" fmla="*/ 49 h 145"/>
              <a:gd name="T2" fmla="*/ 92 w 145"/>
              <a:gd name="T3" fmla="*/ 49 h 145"/>
              <a:gd name="T4" fmla="*/ 92 w 145"/>
              <a:gd name="T5" fmla="*/ 59 h 145"/>
              <a:gd name="T6" fmla="*/ 82 w 145"/>
              <a:gd name="T7" fmla="*/ 59 h 145"/>
              <a:gd name="T8" fmla="*/ 82 w 145"/>
              <a:gd name="T9" fmla="*/ 66 h 145"/>
              <a:gd name="T10" fmla="*/ 92 w 145"/>
              <a:gd name="T11" fmla="*/ 66 h 145"/>
              <a:gd name="T12" fmla="*/ 92 w 145"/>
              <a:gd name="T13" fmla="*/ 76 h 145"/>
              <a:gd name="T14" fmla="*/ 99 w 145"/>
              <a:gd name="T15" fmla="*/ 76 h 145"/>
              <a:gd name="T16" fmla="*/ 99 w 145"/>
              <a:gd name="T17" fmla="*/ 66 h 145"/>
              <a:gd name="T18" fmla="*/ 109 w 145"/>
              <a:gd name="T19" fmla="*/ 66 h 145"/>
              <a:gd name="T20" fmla="*/ 109 w 145"/>
              <a:gd name="T21" fmla="*/ 59 h 145"/>
              <a:gd name="T22" fmla="*/ 99 w 145"/>
              <a:gd name="T23" fmla="*/ 59 h 145"/>
              <a:gd name="T24" fmla="*/ 99 w 145"/>
              <a:gd name="T25" fmla="*/ 49 h 145"/>
              <a:gd name="T26" fmla="*/ 72 w 145"/>
              <a:gd name="T27" fmla="*/ 0 h 145"/>
              <a:gd name="T28" fmla="*/ 0 w 145"/>
              <a:gd name="T29" fmla="*/ 72 h 145"/>
              <a:gd name="T30" fmla="*/ 72 w 145"/>
              <a:gd name="T31" fmla="*/ 145 h 145"/>
              <a:gd name="T32" fmla="*/ 145 w 145"/>
              <a:gd name="T33" fmla="*/ 72 h 145"/>
              <a:gd name="T34" fmla="*/ 72 w 145"/>
              <a:gd name="T35" fmla="*/ 0 h 145"/>
              <a:gd name="T36" fmla="*/ 72 w 145"/>
              <a:gd name="T37" fmla="*/ 138 h 145"/>
              <a:gd name="T38" fmla="*/ 6 w 145"/>
              <a:gd name="T39" fmla="*/ 72 h 145"/>
              <a:gd name="T40" fmla="*/ 72 w 145"/>
              <a:gd name="T41" fmla="*/ 6 h 145"/>
              <a:gd name="T42" fmla="*/ 138 w 145"/>
              <a:gd name="T43" fmla="*/ 72 h 145"/>
              <a:gd name="T44" fmla="*/ 72 w 145"/>
              <a:gd name="T45" fmla="*/ 138 h 145"/>
              <a:gd name="T46" fmla="*/ 72 w 145"/>
              <a:gd name="T47" fmla="*/ 75 h 145"/>
              <a:gd name="T48" fmla="*/ 69 w 145"/>
              <a:gd name="T49" fmla="*/ 71 h 145"/>
              <a:gd name="T50" fmla="*/ 71 w 145"/>
              <a:gd name="T51" fmla="*/ 68 h 145"/>
              <a:gd name="T52" fmla="*/ 76 w 145"/>
              <a:gd name="T53" fmla="*/ 59 h 145"/>
              <a:gd name="T54" fmla="*/ 74 w 145"/>
              <a:gd name="T55" fmla="*/ 51 h 145"/>
              <a:gd name="T56" fmla="*/ 75 w 145"/>
              <a:gd name="T57" fmla="*/ 51 h 145"/>
              <a:gd name="T58" fmla="*/ 82 w 145"/>
              <a:gd name="T59" fmla="*/ 46 h 145"/>
              <a:gd name="T60" fmla="*/ 63 w 145"/>
              <a:gd name="T61" fmla="*/ 46 h 145"/>
              <a:gd name="T62" fmla="*/ 49 w 145"/>
              <a:gd name="T63" fmla="*/ 59 h 145"/>
              <a:gd name="T64" fmla="*/ 61 w 145"/>
              <a:gd name="T65" fmla="*/ 71 h 145"/>
              <a:gd name="T66" fmla="*/ 61 w 145"/>
              <a:gd name="T67" fmla="*/ 73 h 145"/>
              <a:gd name="T68" fmla="*/ 62 w 145"/>
              <a:gd name="T69" fmla="*/ 76 h 145"/>
              <a:gd name="T70" fmla="*/ 46 w 145"/>
              <a:gd name="T71" fmla="*/ 88 h 145"/>
              <a:gd name="T72" fmla="*/ 62 w 145"/>
              <a:gd name="T73" fmla="*/ 99 h 145"/>
              <a:gd name="T74" fmla="*/ 78 w 145"/>
              <a:gd name="T75" fmla="*/ 86 h 145"/>
              <a:gd name="T76" fmla="*/ 72 w 145"/>
              <a:gd name="T77" fmla="*/ 75 h 145"/>
              <a:gd name="T78" fmla="*/ 57 w 145"/>
              <a:gd name="T79" fmla="*/ 59 h 145"/>
              <a:gd name="T80" fmla="*/ 58 w 145"/>
              <a:gd name="T81" fmla="*/ 52 h 145"/>
              <a:gd name="T82" fmla="*/ 61 w 145"/>
              <a:gd name="T83" fmla="*/ 51 h 145"/>
              <a:gd name="T84" fmla="*/ 61 w 145"/>
              <a:gd name="T85" fmla="*/ 50 h 145"/>
              <a:gd name="T86" fmla="*/ 61 w 145"/>
              <a:gd name="T87" fmla="*/ 50 h 145"/>
              <a:gd name="T88" fmla="*/ 61 w 145"/>
              <a:gd name="T89" fmla="*/ 51 h 145"/>
              <a:gd name="T90" fmla="*/ 68 w 145"/>
              <a:gd name="T91" fmla="*/ 59 h 145"/>
              <a:gd name="T92" fmla="*/ 67 w 145"/>
              <a:gd name="T93" fmla="*/ 66 h 145"/>
              <a:gd name="T94" fmla="*/ 64 w 145"/>
              <a:gd name="T95" fmla="*/ 67 h 145"/>
              <a:gd name="T96" fmla="*/ 64 w 145"/>
              <a:gd name="T97" fmla="*/ 67 h 145"/>
              <a:gd name="T98" fmla="*/ 57 w 145"/>
              <a:gd name="T99" fmla="*/ 59 h 145"/>
              <a:gd name="T100" fmla="*/ 62 w 145"/>
              <a:gd name="T101" fmla="*/ 94 h 145"/>
              <a:gd name="T102" fmla="*/ 54 w 145"/>
              <a:gd name="T103" fmla="*/ 87 h 145"/>
              <a:gd name="T104" fmla="*/ 63 w 145"/>
              <a:gd name="T105" fmla="*/ 80 h 145"/>
              <a:gd name="T106" fmla="*/ 63 w 145"/>
              <a:gd name="T107" fmla="*/ 79 h 145"/>
              <a:gd name="T108" fmla="*/ 63 w 145"/>
              <a:gd name="T109" fmla="*/ 79 h 145"/>
              <a:gd name="T110" fmla="*/ 63 w 145"/>
              <a:gd name="T111" fmla="*/ 80 h 145"/>
              <a:gd name="T112" fmla="*/ 66 w 145"/>
              <a:gd name="T113" fmla="*/ 80 h 145"/>
              <a:gd name="T114" fmla="*/ 67 w 145"/>
              <a:gd name="T115" fmla="*/ 81 h 145"/>
              <a:gd name="T116" fmla="*/ 71 w 145"/>
              <a:gd name="T117" fmla="*/ 86 h 145"/>
              <a:gd name="T118" fmla="*/ 72 w 145"/>
              <a:gd name="T119" fmla="*/ 87 h 145"/>
              <a:gd name="T120" fmla="*/ 62 w 145"/>
              <a:gd name="T121" fmla="*/ 9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5" h="145">
                <a:moveTo>
                  <a:pt x="99" y="49"/>
                </a:moveTo>
                <a:cubicBezTo>
                  <a:pt x="92" y="49"/>
                  <a:pt x="92" y="49"/>
                  <a:pt x="92" y="49"/>
                </a:cubicBezTo>
                <a:cubicBezTo>
                  <a:pt x="92" y="59"/>
                  <a:pt x="92" y="59"/>
                  <a:pt x="92" y="59"/>
                </a:cubicBezTo>
                <a:cubicBezTo>
                  <a:pt x="82" y="59"/>
                  <a:pt x="82" y="59"/>
                  <a:pt x="82" y="59"/>
                </a:cubicBezTo>
                <a:cubicBezTo>
                  <a:pt x="82" y="66"/>
                  <a:pt x="82" y="66"/>
                  <a:pt x="82" y="66"/>
                </a:cubicBezTo>
                <a:cubicBezTo>
                  <a:pt x="92" y="66"/>
                  <a:pt x="92" y="66"/>
                  <a:pt x="92" y="66"/>
                </a:cubicBezTo>
                <a:cubicBezTo>
                  <a:pt x="92" y="76"/>
                  <a:pt x="92" y="76"/>
                  <a:pt x="92" y="76"/>
                </a:cubicBezTo>
                <a:cubicBezTo>
                  <a:pt x="99" y="76"/>
                  <a:pt x="99" y="76"/>
                  <a:pt x="99" y="76"/>
                </a:cubicBezTo>
                <a:cubicBezTo>
                  <a:pt x="99" y="66"/>
                  <a:pt x="99" y="66"/>
                  <a:pt x="99" y="66"/>
                </a:cubicBezTo>
                <a:cubicBezTo>
                  <a:pt x="109" y="66"/>
                  <a:pt x="109" y="66"/>
                  <a:pt x="109" y="66"/>
                </a:cubicBezTo>
                <a:cubicBezTo>
                  <a:pt x="109" y="59"/>
                  <a:pt x="109" y="59"/>
                  <a:pt x="109" y="59"/>
                </a:cubicBezTo>
                <a:cubicBezTo>
                  <a:pt x="99" y="59"/>
                  <a:pt x="99" y="59"/>
                  <a:pt x="99" y="59"/>
                </a:cubicBezTo>
                <a:lnTo>
                  <a:pt x="99" y="49"/>
                </a:lnTo>
                <a:close/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3"/>
                  <a:pt x="32" y="145"/>
                  <a:pt x="72" y="145"/>
                </a:cubicBezTo>
                <a:cubicBezTo>
                  <a:pt x="112" y="145"/>
                  <a:pt x="145" y="113"/>
                  <a:pt x="145" y="72"/>
                </a:cubicBezTo>
                <a:cubicBezTo>
                  <a:pt x="145" y="32"/>
                  <a:pt x="112" y="0"/>
                  <a:pt x="72" y="0"/>
                </a:cubicBezTo>
                <a:close/>
                <a:moveTo>
                  <a:pt x="72" y="138"/>
                </a:moveTo>
                <a:cubicBezTo>
                  <a:pt x="36" y="138"/>
                  <a:pt x="6" y="109"/>
                  <a:pt x="6" y="72"/>
                </a:cubicBezTo>
                <a:cubicBezTo>
                  <a:pt x="6" y="36"/>
                  <a:pt x="36" y="6"/>
                  <a:pt x="72" y="6"/>
                </a:cubicBezTo>
                <a:cubicBezTo>
                  <a:pt x="109" y="6"/>
                  <a:pt x="138" y="36"/>
                  <a:pt x="138" y="72"/>
                </a:cubicBezTo>
                <a:cubicBezTo>
                  <a:pt x="138" y="109"/>
                  <a:pt x="109" y="138"/>
                  <a:pt x="72" y="138"/>
                </a:cubicBezTo>
                <a:close/>
                <a:moveTo>
                  <a:pt x="72" y="75"/>
                </a:moveTo>
                <a:cubicBezTo>
                  <a:pt x="71" y="74"/>
                  <a:pt x="69" y="72"/>
                  <a:pt x="69" y="71"/>
                </a:cubicBezTo>
                <a:cubicBezTo>
                  <a:pt x="69" y="70"/>
                  <a:pt x="69" y="70"/>
                  <a:pt x="71" y="68"/>
                </a:cubicBezTo>
                <a:cubicBezTo>
                  <a:pt x="74" y="66"/>
                  <a:pt x="76" y="62"/>
                  <a:pt x="76" y="59"/>
                </a:cubicBezTo>
                <a:cubicBezTo>
                  <a:pt x="76" y="56"/>
                  <a:pt x="75" y="53"/>
                  <a:pt x="74" y="51"/>
                </a:cubicBezTo>
                <a:cubicBezTo>
                  <a:pt x="75" y="51"/>
                  <a:pt x="75" y="51"/>
                  <a:pt x="75" y="51"/>
                </a:cubicBezTo>
                <a:cubicBezTo>
                  <a:pt x="82" y="46"/>
                  <a:pt x="82" y="46"/>
                  <a:pt x="82" y="46"/>
                </a:cubicBezTo>
                <a:cubicBezTo>
                  <a:pt x="63" y="46"/>
                  <a:pt x="63" y="46"/>
                  <a:pt x="63" y="46"/>
                </a:cubicBezTo>
                <a:cubicBezTo>
                  <a:pt x="56" y="46"/>
                  <a:pt x="49" y="52"/>
                  <a:pt x="49" y="59"/>
                </a:cubicBezTo>
                <a:cubicBezTo>
                  <a:pt x="49" y="66"/>
                  <a:pt x="54" y="71"/>
                  <a:pt x="61" y="71"/>
                </a:cubicBezTo>
                <a:cubicBezTo>
                  <a:pt x="61" y="72"/>
                  <a:pt x="61" y="72"/>
                  <a:pt x="61" y="73"/>
                </a:cubicBezTo>
                <a:cubicBezTo>
                  <a:pt x="61" y="74"/>
                  <a:pt x="61" y="75"/>
                  <a:pt x="62" y="76"/>
                </a:cubicBezTo>
                <a:cubicBezTo>
                  <a:pt x="53" y="76"/>
                  <a:pt x="46" y="82"/>
                  <a:pt x="46" y="88"/>
                </a:cubicBezTo>
                <a:cubicBezTo>
                  <a:pt x="46" y="94"/>
                  <a:pt x="53" y="99"/>
                  <a:pt x="62" y="99"/>
                </a:cubicBezTo>
                <a:cubicBezTo>
                  <a:pt x="73" y="99"/>
                  <a:pt x="78" y="92"/>
                  <a:pt x="78" y="86"/>
                </a:cubicBezTo>
                <a:cubicBezTo>
                  <a:pt x="78" y="81"/>
                  <a:pt x="77" y="78"/>
                  <a:pt x="72" y="75"/>
                </a:cubicBezTo>
                <a:close/>
                <a:moveTo>
                  <a:pt x="57" y="59"/>
                </a:moveTo>
                <a:cubicBezTo>
                  <a:pt x="57" y="56"/>
                  <a:pt x="57" y="54"/>
                  <a:pt x="58" y="52"/>
                </a:cubicBezTo>
                <a:cubicBezTo>
                  <a:pt x="59" y="51"/>
                  <a:pt x="60" y="51"/>
                  <a:pt x="61" y="51"/>
                </a:cubicBezTo>
                <a:cubicBezTo>
                  <a:pt x="61" y="50"/>
                  <a:pt x="61" y="50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1" y="51"/>
                  <a:pt x="61" y="51"/>
                  <a:pt x="61" y="51"/>
                </a:cubicBezTo>
                <a:cubicBezTo>
                  <a:pt x="64" y="51"/>
                  <a:pt x="68" y="55"/>
                  <a:pt x="68" y="59"/>
                </a:cubicBezTo>
                <a:cubicBezTo>
                  <a:pt x="68" y="62"/>
                  <a:pt x="68" y="64"/>
                  <a:pt x="67" y="66"/>
                </a:cubicBezTo>
                <a:cubicBezTo>
                  <a:pt x="66" y="67"/>
                  <a:pt x="65" y="67"/>
                  <a:pt x="64" y="67"/>
                </a:cubicBezTo>
                <a:cubicBezTo>
                  <a:pt x="64" y="67"/>
                  <a:pt x="64" y="67"/>
                  <a:pt x="64" y="67"/>
                </a:cubicBezTo>
                <a:cubicBezTo>
                  <a:pt x="61" y="67"/>
                  <a:pt x="58" y="63"/>
                  <a:pt x="57" y="59"/>
                </a:cubicBezTo>
                <a:close/>
                <a:moveTo>
                  <a:pt x="62" y="94"/>
                </a:moveTo>
                <a:cubicBezTo>
                  <a:pt x="58" y="94"/>
                  <a:pt x="54" y="91"/>
                  <a:pt x="54" y="87"/>
                </a:cubicBezTo>
                <a:cubicBezTo>
                  <a:pt x="54" y="83"/>
                  <a:pt x="58" y="80"/>
                  <a:pt x="63" y="80"/>
                </a:cubicBezTo>
                <a:cubicBezTo>
                  <a:pt x="63" y="79"/>
                  <a:pt x="63" y="79"/>
                  <a:pt x="63" y="79"/>
                </a:cubicBezTo>
                <a:cubicBezTo>
                  <a:pt x="63" y="79"/>
                  <a:pt x="63" y="79"/>
                  <a:pt x="63" y="79"/>
                </a:cubicBezTo>
                <a:cubicBezTo>
                  <a:pt x="63" y="80"/>
                  <a:pt x="63" y="80"/>
                  <a:pt x="63" y="80"/>
                </a:cubicBezTo>
                <a:cubicBezTo>
                  <a:pt x="64" y="80"/>
                  <a:pt x="65" y="80"/>
                  <a:pt x="66" y="80"/>
                </a:cubicBezTo>
                <a:cubicBezTo>
                  <a:pt x="67" y="81"/>
                  <a:pt x="67" y="81"/>
                  <a:pt x="67" y="81"/>
                </a:cubicBezTo>
                <a:cubicBezTo>
                  <a:pt x="70" y="83"/>
                  <a:pt x="71" y="84"/>
                  <a:pt x="71" y="86"/>
                </a:cubicBezTo>
                <a:cubicBezTo>
                  <a:pt x="72" y="86"/>
                  <a:pt x="72" y="86"/>
                  <a:pt x="72" y="87"/>
                </a:cubicBezTo>
                <a:cubicBezTo>
                  <a:pt x="72" y="91"/>
                  <a:pt x="68" y="94"/>
                  <a:pt x="62" y="94"/>
                </a:cubicBezTo>
                <a:close/>
              </a:path>
            </a:pathLst>
          </a:custGeom>
          <a:solidFill>
            <a:schemeClr val="tx2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42">
            <a:extLst>
              <a:ext uri="{FF2B5EF4-FFF2-40B4-BE49-F238E27FC236}">
                <a16:creationId xmlns:a16="http://schemas.microsoft.com/office/drawing/2014/main" id="{C593CC92-2ADE-1A47-981F-5E9CBFFBF7D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647398" y="6803057"/>
            <a:ext cx="450525" cy="451843"/>
          </a:xfrm>
          <a:custGeom>
            <a:avLst/>
            <a:gdLst>
              <a:gd name="T0" fmla="*/ 53 w 145"/>
              <a:gd name="T1" fmla="*/ 46 h 145"/>
              <a:gd name="T2" fmla="*/ 46 w 145"/>
              <a:gd name="T3" fmla="*/ 53 h 145"/>
              <a:gd name="T4" fmla="*/ 53 w 145"/>
              <a:gd name="T5" fmla="*/ 59 h 145"/>
              <a:gd name="T6" fmla="*/ 59 w 145"/>
              <a:gd name="T7" fmla="*/ 53 h 145"/>
              <a:gd name="T8" fmla="*/ 53 w 145"/>
              <a:gd name="T9" fmla="*/ 46 h 145"/>
              <a:gd name="T10" fmla="*/ 46 w 145"/>
              <a:gd name="T11" fmla="*/ 99 h 145"/>
              <a:gd name="T12" fmla="*/ 59 w 145"/>
              <a:gd name="T13" fmla="*/ 99 h 145"/>
              <a:gd name="T14" fmla="*/ 59 w 145"/>
              <a:gd name="T15" fmla="*/ 62 h 145"/>
              <a:gd name="T16" fmla="*/ 46 w 145"/>
              <a:gd name="T17" fmla="*/ 62 h 145"/>
              <a:gd name="T18" fmla="*/ 46 w 145"/>
              <a:gd name="T19" fmla="*/ 99 h 145"/>
              <a:gd name="T20" fmla="*/ 90 w 145"/>
              <a:gd name="T21" fmla="*/ 62 h 145"/>
              <a:gd name="T22" fmla="*/ 79 w 145"/>
              <a:gd name="T23" fmla="*/ 68 h 145"/>
              <a:gd name="T24" fmla="*/ 79 w 145"/>
              <a:gd name="T25" fmla="*/ 63 h 145"/>
              <a:gd name="T26" fmla="*/ 66 w 145"/>
              <a:gd name="T27" fmla="*/ 63 h 145"/>
              <a:gd name="T28" fmla="*/ 66 w 145"/>
              <a:gd name="T29" fmla="*/ 99 h 145"/>
              <a:gd name="T30" fmla="*/ 79 w 145"/>
              <a:gd name="T31" fmla="*/ 99 h 145"/>
              <a:gd name="T32" fmla="*/ 79 w 145"/>
              <a:gd name="T33" fmla="*/ 79 h 145"/>
              <a:gd name="T34" fmla="*/ 85 w 145"/>
              <a:gd name="T35" fmla="*/ 72 h 145"/>
              <a:gd name="T36" fmla="*/ 89 w 145"/>
              <a:gd name="T37" fmla="*/ 79 h 145"/>
              <a:gd name="T38" fmla="*/ 89 w 145"/>
              <a:gd name="T39" fmla="*/ 99 h 145"/>
              <a:gd name="T40" fmla="*/ 102 w 145"/>
              <a:gd name="T41" fmla="*/ 99 h 145"/>
              <a:gd name="T42" fmla="*/ 102 w 145"/>
              <a:gd name="T43" fmla="*/ 79 h 145"/>
              <a:gd name="T44" fmla="*/ 90 w 145"/>
              <a:gd name="T45" fmla="*/ 62 h 145"/>
              <a:gd name="T46" fmla="*/ 72 w 145"/>
              <a:gd name="T47" fmla="*/ 0 h 145"/>
              <a:gd name="T48" fmla="*/ 0 w 145"/>
              <a:gd name="T49" fmla="*/ 72 h 145"/>
              <a:gd name="T50" fmla="*/ 72 w 145"/>
              <a:gd name="T51" fmla="*/ 145 h 145"/>
              <a:gd name="T52" fmla="*/ 145 w 145"/>
              <a:gd name="T53" fmla="*/ 72 h 145"/>
              <a:gd name="T54" fmla="*/ 72 w 145"/>
              <a:gd name="T55" fmla="*/ 0 h 145"/>
              <a:gd name="T56" fmla="*/ 72 w 145"/>
              <a:gd name="T57" fmla="*/ 138 h 145"/>
              <a:gd name="T58" fmla="*/ 6 w 145"/>
              <a:gd name="T59" fmla="*/ 72 h 145"/>
              <a:gd name="T60" fmla="*/ 72 w 145"/>
              <a:gd name="T61" fmla="*/ 6 h 145"/>
              <a:gd name="T62" fmla="*/ 138 w 145"/>
              <a:gd name="T63" fmla="*/ 72 h 145"/>
              <a:gd name="T64" fmla="*/ 72 w 145"/>
              <a:gd name="T65" fmla="*/ 138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5" h="145">
                <a:moveTo>
                  <a:pt x="53" y="46"/>
                </a:moveTo>
                <a:cubicBezTo>
                  <a:pt x="49" y="46"/>
                  <a:pt x="46" y="49"/>
                  <a:pt x="46" y="53"/>
                </a:cubicBezTo>
                <a:cubicBezTo>
                  <a:pt x="46" y="56"/>
                  <a:pt x="49" y="59"/>
                  <a:pt x="53" y="59"/>
                </a:cubicBezTo>
                <a:cubicBezTo>
                  <a:pt x="56" y="59"/>
                  <a:pt x="59" y="56"/>
                  <a:pt x="59" y="53"/>
                </a:cubicBezTo>
                <a:cubicBezTo>
                  <a:pt x="59" y="49"/>
                  <a:pt x="56" y="46"/>
                  <a:pt x="53" y="46"/>
                </a:cubicBezTo>
                <a:close/>
                <a:moveTo>
                  <a:pt x="46" y="99"/>
                </a:moveTo>
                <a:cubicBezTo>
                  <a:pt x="59" y="99"/>
                  <a:pt x="59" y="99"/>
                  <a:pt x="59" y="99"/>
                </a:cubicBezTo>
                <a:cubicBezTo>
                  <a:pt x="59" y="62"/>
                  <a:pt x="59" y="62"/>
                  <a:pt x="59" y="62"/>
                </a:cubicBezTo>
                <a:cubicBezTo>
                  <a:pt x="46" y="62"/>
                  <a:pt x="46" y="62"/>
                  <a:pt x="46" y="62"/>
                </a:cubicBezTo>
                <a:lnTo>
                  <a:pt x="46" y="99"/>
                </a:lnTo>
                <a:close/>
                <a:moveTo>
                  <a:pt x="90" y="62"/>
                </a:moveTo>
                <a:cubicBezTo>
                  <a:pt x="80" y="62"/>
                  <a:pt x="79" y="68"/>
                  <a:pt x="79" y="68"/>
                </a:cubicBezTo>
                <a:cubicBezTo>
                  <a:pt x="79" y="63"/>
                  <a:pt x="79" y="63"/>
                  <a:pt x="79" y="63"/>
                </a:cubicBezTo>
                <a:cubicBezTo>
                  <a:pt x="66" y="63"/>
                  <a:pt x="66" y="63"/>
                  <a:pt x="66" y="63"/>
                </a:cubicBezTo>
                <a:cubicBezTo>
                  <a:pt x="66" y="99"/>
                  <a:pt x="66" y="99"/>
                  <a:pt x="66" y="99"/>
                </a:cubicBezTo>
                <a:cubicBezTo>
                  <a:pt x="79" y="99"/>
                  <a:pt x="79" y="99"/>
                  <a:pt x="79" y="99"/>
                </a:cubicBezTo>
                <a:cubicBezTo>
                  <a:pt x="79" y="79"/>
                  <a:pt x="79" y="79"/>
                  <a:pt x="79" y="79"/>
                </a:cubicBezTo>
                <a:cubicBezTo>
                  <a:pt x="79" y="79"/>
                  <a:pt x="79" y="72"/>
                  <a:pt x="85" y="72"/>
                </a:cubicBezTo>
                <a:cubicBezTo>
                  <a:pt x="88" y="72"/>
                  <a:pt x="89" y="75"/>
                  <a:pt x="89" y="79"/>
                </a:cubicBezTo>
                <a:cubicBezTo>
                  <a:pt x="89" y="99"/>
                  <a:pt x="89" y="99"/>
                  <a:pt x="89" y="99"/>
                </a:cubicBezTo>
                <a:cubicBezTo>
                  <a:pt x="102" y="99"/>
                  <a:pt x="102" y="99"/>
                  <a:pt x="102" y="99"/>
                </a:cubicBezTo>
                <a:cubicBezTo>
                  <a:pt x="102" y="79"/>
                  <a:pt x="102" y="79"/>
                  <a:pt x="102" y="79"/>
                </a:cubicBezTo>
                <a:cubicBezTo>
                  <a:pt x="102" y="69"/>
                  <a:pt x="98" y="62"/>
                  <a:pt x="90" y="62"/>
                </a:cubicBezTo>
                <a:close/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3"/>
                  <a:pt x="32" y="145"/>
                  <a:pt x="72" y="145"/>
                </a:cubicBezTo>
                <a:cubicBezTo>
                  <a:pt x="112" y="145"/>
                  <a:pt x="145" y="113"/>
                  <a:pt x="145" y="72"/>
                </a:cubicBezTo>
                <a:cubicBezTo>
                  <a:pt x="145" y="32"/>
                  <a:pt x="112" y="0"/>
                  <a:pt x="72" y="0"/>
                </a:cubicBezTo>
                <a:close/>
                <a:moveTo>
                  <a:pt x="72" y="138"/>
                </a:moveTo>
                <a:cubicBezTo>
                  <a:pt x="36" y="138"/>
                  <a:pt x="6" y="109"/>
                  <a:pt x="6" y="72"/>
                </a:cubicBezTo>
                <a:cubicBezTo>
                  <a:pt x="6" y="36"/>
                  <a:pt x="36" y="6"/>
                  <a:pt x="72" y="6"/>
                </a:cubicBezTo>
                <a:cubicBezTo>
                  <a:pt x="109" y="6"/>
                  <a:pt x="138" y="36"/>
                  <a:pt x="138" y="72"/>
                </a:cubicBezTo>
                <a:cubicBezTo>
                  <a:pt x="138" y="109"/>
                  <a:pt x="109" y="138"/>
                  <a:pt x="72" y="138"/>
                </a:cubicBezTo>
                <a:close/>
              </a:path>
            </a:pathLst>
          </a:custGeom>
          <a:solidFill>
            <a:schemeClr val="tx2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Espace réservé du texte 18">
            <a:extLst>
              <a:ext uri="{FF2B5EF4-FFF2-40B4-BE49-F238E27FC236}">
                <a16:creationId xmlns:a16="http://schemas.microsoft.com/office/drawing/2014/main" id="{2B923DBA-D348-AD11-FC6B-0BB46F7764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28369" y="4380176"/>
            <a:ext cx="7207647" cy="1509959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150000"/>
              </a:lnSpc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ü"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6" name="Titre 10">
            <a:extLst>
              <a:ext uri="{FF2B5EF4-FFF2-40B4-BE49-F238E27FC236}">
                <a16:creationId xmlns:a16="http://schemas.microsoft.com/office/drawing/2014/main" id="{7D95C750-B76A-02E0-0EF8-DAD443782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770" y="2302180"/>
            <a:ext cx="7142477" cy="159654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A3C3C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18">
            <a:extLst>
              <a:ext uri="{FF2B5EF4-FFF2-40B4-BE49-F238E27FC236}">
                <a16:creationId xmlns:a16="http://schemas.microsoft.com/office/drawing/2014/main" id="{66702A77-E6CA-AC8E-A72E-64FBDAF40D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29790" y="6752807"/>
            <a:ext cx="2102342" cy="82394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fr-FR" sz="1600" dirty="0" smtClean="0">
                <a:solidFill>
                  <a:schemeClr val="bg1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marL="0" lvl="0" algn="ctr" defTabSz="457200">
              <a:lnSpc>
                <a:spcPts val="1900"/>
              </a:lnSpc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0387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E28C4385-364F-414C-AC74-0B8DAFDBE9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57600" y="4271655"/>
            <a:ext cx="10945504" cy="6241077"/>
          </a:xfrm>
          <a:prstGeom prst="roundRect">
            <a:avLst>
              <a:gd name="adj" fmla="val 4847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DD6FE25-77FF-41B5-B6BE-22A58FCE0131}"/>
              </a:ext>
            </a:extLst>
          </p:cNvPr>
          <p:cNvSpPr/>
          <p:nvPr userDrawn="1"/>
        </p:nvSpPr>
        <p:spPr>
          <a:xfrm flipH="1">
            <a:off x="3467100" y="4058444"/>
            <a:ext cx="11353800" cy="6667500"/>
          </a:xfrm>
          <a:custGeom>
            <a:avLst/>
            <a:gdLst>
              <a:gd name="connsiteX0" fmla="*/ 10858082 w 11353800"/>
              <a:gd name="connsiteY0" fmla="*/ 217813 h 6667500"/>
              <a:gd name="connsiteX1" fmla="*/ 11144250 w 11353800"/>
              <a:gd name="connsiteY1" fmla="*/ 503981 h 6667500"/>
              <a:gd name="connsiteX2" fmla="*/ 11144250 w 11353800"/>
              <a:gd name="connsiteY2" fmla="*/ 6163519 h 6667500"/>
              <a:gd name="connsiteX3" fmla="*/ 10858082 w 11353800"/>
              <a:gd name="connsiteY3" fmla="*/ 6449687 h 6667500"/>
              <a:gd name="connsiteX4" fmla="*/ 9315450 w 11353800"/>
              <a:gd name="connsiteY4" fmla="*/ 6449687 h 6667500"/>
              <a:gd name="connsiteX5" fmla="*/ 2038350 w 11353800"/>
              <a:gd name="connsiteY5" fmla="*/ 6449687 h 6667500"/>
              <a:gd name="connsiteX6" fmla="*/ 495718 w 11353800"/>
              <a:gd name="connsiteY6" fmla="*/ 6449687 h 6667500"/>
              <a:gd name="connsiteX7" fmla="*/ 209550 w 11353800"/>
              <a:gd name="connsiteY7" fmla="*/ 6163519 h 6667500"/>
              <a:gd name="connsiteX8" fmla="*/ 209550 w 11353800"/>
              <a:gd name="connsiteY8" fmla="*/ 503981 h 6667500"/>
              <a:gd name="connsiteX9" fmla="*/ 495718 w 11353800"/>
              <a:gd name="connsiteY9" fmla="*/ 217813 h 6667500"/>
              <a:gd name="connsiteX10" fmla="*/ 2038350 w 11353800"/>
              <a:gd name="connsiteY10" fmla="*/ 217813 h 6667500"/>
              <a:gd name="connsiteX11" fmla="*/ 9315450 w 11353800"/>
              <a:gd name="connsiteY11" fmla="*/ 217813 h 6667500"/>
              <a:gd name="connsiteX12" fmla="*/ 10978953 w 11353800"/>
              <a:gd name="connsiteY12" fmla="*/ 0 h 6667500"/>
              <a:gd name="connsiteX13" fmla="*/ 9315450 w 11353800"/>
              <a:gd name="connsiteY13" fmla="*/ 0 h 6667500"/>
              <a:gd name="connsiteX14" fmla="*/ 2038350 w 11353800"/>
              <a:gd name="connsiteY14" fmla="*/ 0 h 6667500"/>
              <a:gd name="connsiteX15" fmla="*/ 374847 w 11353800"/>
              <a:gd name="connsiteY15" fmla="*/ 0 h 6667500"/>
              <a:gd name="connsiteX16" fmla="*/ 0 w 11353800"/>
              <a:gd name="connsiteY16" fmla="*/ 374847 h 6667500"/>
              <a:gd name="connsiteX17" fmla="*/ 0 w 11353800"/>
              <a:gd name="connsiteY17" fmla="*/ 6292653 h 6667500"/>
              <a:gd name="connsiteX18" fmla="*/ 374847 w 11353800"/>
              <a:gd name="connsiteY18" fmla="*/ 6667500 h 6667500"/>
              <a:gd name="connsiteX19" fmla="*/ 2038350 w 11353800"/>
              <a:gd name="connsiteY19" fmla="*/ 6667500 h 6667500"/>
              <a:gd name="connsiteX20" fmla="*/ 9315450 w 11353800"/>
              <a:gd name="connsiteY20" fmla="*/ 6667500 h 6667500"/>
              <a:gd name="connsiteX21" fmla="*/ 10978953 w 11353800"/>
              <a:gd name="connsiteY21" fmla="*/ 6667500 h 6667500"/>
              <a:gd name="connsiteX22" fmla="*/ 11353800 w 11353800"/>
              <a:gd name="connsiteY22" fmla="*/ 6292653 h 6667500"/>
              <a:gd name="connsiteX23" fmla="*/ 11353800 w 11353800"/>
              <a:gd name="connsiteY23" fmla="*/ 374847 h 6667500"/>
              <a:gd name="connsiteX24" fmla="*/ 10978953 w 11353800"/>
              <a:gd name="connsiteY24" fmla="*/ 0 h 666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353800" h="6667500">
                <a:moveTo>
                  <a:pt x="10858082" y="217813"/>
                </a:moveTo>
                <a:cubicBezTo>
                  <a:pt x="11016128" y="217813"/>
                  <a:pt x="11144250" y="345935"/>
                  <a:pt x="11144250" y="503981"/>
                </a:cubicBezTo>
                <a:lnTo>
                  <a:pt x="11144250" y="6163519"/>
                </a:lnTo>
                <a:cubicBezTo>
                  <a:pt x="11144250" y="6321565"/>
                  <a:pt x="11016128" y="6449687"/>
                  <a:pt x="10858082" y="6449687"/>
                </a:cubicBezTo>
                <a:lnTo>
                  <a:pt x="9315450" y="6449687"/>
                </a:lnTo>
                <a:lnTo>
                  <a:pt x="2038350" y="6449687"/>
                </a:lnTo>
                <a:lnTo>
                  <a:pt x="495718" y="6449687"/>
                </a:lnTo>
                <a:cubicBezTo>
                  <a:pt x="337672" y="6449687"/>
                  <a:pt x="209550" y="6321565"/>
                  <a:pt x="209550" y="6163519"/>
                </a:cubicBezTo>
                <a:lnTo>
                  <a:pt x="209550" y="503981"/>
                </a:lnTo>
                <a:cubicBezTo>
                  <a:pt x="209550" y="345935"/>
                  <a:pt x="337672" y="217813"/>
                  <a:pt x="495718" y="217813"/>
                </a:cubicBezTo>
                <a:lnTo>
                  <a:pt x="2038350" y="217813"/>
                </a:lnTo>
                <a:lnTo>
                  <a:pt x="9315450" y="217813"/>
                </a:lnTo>
                <a:close/>
                <a:moveTo>
                  <a:pt x="10978953" y="0"/>
                </a:moveTo>
                <a:lnTo>
                  <a:pt x="9315450" y="0"/>
                </a:lnTo>
                <a:lnTo>
                  <a:pt x="2038350" y="0"/>
                </a:lnTo>
                <a:lnTo>
                  <a:pt x="374847" y="0"/>
                </a:lnTo>
                <a:cubicBezTo>
                  <a:pt x="167825" y="0"/>
                  <a:pt x="0" y="167825"/>
                  <a:pt x="0" y="374847"/>
                </a:cubicBezTo>
                <a:lnTo>
                  <a:pt x="0" y="6292653"/>
                </a:lnTo>
                <a:cubicBezTo>
                  <a:pt x="0" y="6499675"/>
                  <a:pt x="167825" y="6667500"/>
                  <a:pt x="374847" y="6667500"/>
                </a:cubicBezTo>
                <a:lnTo>
                  <a:pt x="2038350" y="6667500"/>
                </a:lnTo>
                <a:lnTo>
                  <a:pt x="9315450" y="6667500"/>
                </a:lnTo>
                <a:lnTo>
                  <a:pt x="10978953" y="6667500"/>
                </a:lnTo>
                <a:cubicBezTo>
                  <a:pt x="11185975" y="6667500"/>
                  <a:pt x="11353800" y="6499675"/>
                  <a:pt x="11353800" y="6292653"/>
                </a:cubicBezTo>
                <a:lnTo>
                  <a:pt x="11353800" y="374847"/>
                </a:lnTo>
                <a:cubicBezTo>
                  <a:pt x="11353800" y="167825"/>
                  <a:pt x="11185975" y="0"/>
                  <a:pt x="1097895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406400" dist="317500" dir="13500000" sx="103000" sy="103000" algn="tl" rotWithShape="0">
              <a:schemeClr val="tx2">
                <a:lumMod val="1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64AAAE-9E26-45AC-BB63-8B8C9F562394}"/>
              </a:ext>
            </a:extLst>
          </p:cNvPr>
          <p:cNvGrpSpPr/>
          <p:nvPr userDrawn="1"/>
        </p:nvGrpSpPr>
        <p:grpSpPr>
          <a:xfrm>
            <a:off x="15592251" y="4206639"/>
            <a:ext cx="1164623" cy="1204355"/>
            <a:chOff x="1614175" y="2741238"/>
            <a:chExt cx="997492" cy="1031522"/>
          </a:xfrm>
          <a:solidFill>
            <a:schemeClr val="bg2"/>
          </a:solidFill>
        </p:grpSpPr>
        <p:sp>
          <p:nvSpPr>
            <p:cNvPr id="7" name="Google Shape;585;p86">
              <a:extLst>
                <a:ext uri="{FF2B5EF4-FFF2-40B4-BE49-F238E27FC236}">
                  <a16:creationId xmlns:a16="http://schemas.microsoft.com/office/drawing/2014/main" id="{65C348BE-C6FB-482F-9C9A-0E6C2D207E44}"/>
                </a:ext>
              </a:extLst>
            </p:cNvPr>
            <p:cNvSpPr/>
            <p:nvPr/>
          </p:nvSpPr>
          <p:spPr>
            <a:xfrm>
              <a:off x="1614175" y="2741238"/>
              <a:ext cx="997492" cy="1031522"/>
            </a:xfrm>
            <a:prstGeom prst="ellipse">
              <a:avLst/>
            </a:prstGeom>
            <a:grpFill/>
            <a:ln w="12700">
              <a:gradFill>
                <a:gsLst>
                  <a:gs pos="65000">
                    <a:schemeClr val="bg1"/>
                  </a:gs>
                  <a:gs pos="0">
                    <a:schemeClr val="bg2">
                      <a:lumMod val="10000"/>
                      <a:lumOff val="90000"/>
                      <a:alpha val="42000"/>
                    </a:schemeClr>
                  </a:gs>
                </a:gsLst>
                <a:lin ang="15000000" scaled="0"/>
              </a:gradFill>
            </a:ln>
            <a:effectLst>
              <a:outerShdw blurRad="177800" dist="88900" dir="2700000" algn="tl" rotWithShape="0">
                <a:schemeClr val="tx2">
                  <a:lumMod val="25000"/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baseline="-25000" dirty="0">
                <a:solidFill>
                  <a:schemeClr val="lt1"/>
                </a:solidFill>
                <a:sym typeface="Karla"/>
              </a:endParaRPr>
            </a:p>
          </p:txBody>
        </p:sp>
        <p:sp>
          <p:nvSpPr>
            <p:cNvPr id="8" name="Google Shape;585;p86">
              <a:extLst>
                <a:ext uri="{FF2B5EF4-FFF2-40B4-BE49-F238E27FC236}">
                  <a16:creationId xmlns:a16="http://schemas.microsoft.com/office/drawing/2014/main" id="{B08F15EC-A9BF-42CD-A38E-17BA5FE8C6EE}"/>
                </a:ext>
              </a:extLst>
            </p:cNvPr>
            <p:cNvSpPr/>
            <p:nvPr/>
          </p:nvSpPr>
          <p:spPr>
            <a:xfrm>
              <a:off x="1614175" y="2741238"/>
              <a:ext cx="997492" cy="1031522"/>
            </a:xfrm>
            <a:prstGeom prst="ellipse">
              <a:avLst/>
            </a:prstGeom>
            <a:grpFill/>
            <a:ln w="25400">
              <a:noFill/>
            </a:ln>
            <a:effectLst>
              <a:outerShdw blurRad="241300" dist="152400" dir="13500000" algn="tl" rotWithShape="0">
                <a:schemeClr val="bg1">
                  <a:alpha val="9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baseline="-25000" dirty="0">
                <a:sym typeface="Karla"/>
              </a:endParaRPr>
            </a:p>
          </p:txBody>
        </p:sp>
      </p:grp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8B940203-0258-4488-90BE-7D5C6E07D5E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637553" y="4281332"/>
            <a:ext cx="1074019" cy="1074019"/>
          </a:xfrm>
          <a:custGeom>
            <a:avLst/>
            <a:gdLst>
              <a:gd name="connsiteX0" fmla="*/ 1775076 w 3550151"/>
              <a:gd name="connsiteY0" fmla="*/ 0 h 3550151"/>
              <a:gd name="connsiteX1" fmla="*/ 3540988 w 3550151"/>
              <a:gd name="connsiteY1" fmla="*/ 1593585 h 3550151"/>
              <a:gd name="connsiteX2" fmla="*/ 3550151 w 3550151"/>
              <a:gd name="connsiteY2" fmla="*/ 1775056 h 3550151"/>
              <a:gd name="connsiteX3" fmla="*/ 3550151 w 3550151"/>
              <a:gd name="connsiteY3" fmla="*/ 1775096 h 3550151"/>
              <a:gd name="connsiteX4" fmla="*/ 3540988 w 3550151"/>
              <a:gd name="connsiteY4" fmla="*/ 1956567 h 3550151"/>
              <a:gd name="connsiteX5" fmla="*/ 1956567 w 3550151"/>
              <a:gd name="connsiteY5" fmla="*/ 3540988 h 3550151"/>
              <a:gd name="connsiteX6" fmla="*/ 1775096 w 3550151"/>
              <a:gd name="connsiteY6" fmla="*/ 3550151 h 3550151"/>
              <a:gd name="connsiteX7" fmla="*/ 1775056 w 3550151"/>
              <a:gd name="connsiteY7" fmla="*/ 3550151 h 3550151"/>
              <a:gd name="connsiteX8" fmla="*/ 1593585 w 3550151"/>
              <a:gd name="connsiteY8" fmla="*/ 3540988 h 3550151"/>
              <a:gd name="connsiteX9" fmla="*/ 0 w 3550151"/>
              <a:gd name="connsiteY9" fmla="*/ 1775076 h 3550151"/>
              <a:gd name="connsiteX10" fmla="*/ 1775076 w 3550151"/>
              <a:gd name="connsiteY10" fmla="*/ 0 h 355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0151" h="3550151">
                <a:moveTo>
                  <a:pt x="1775076" y="0"/>
                </a:moveTo>
                <a:cubicBezTo>
                  <a:pt x="2694152" y="0"/>
                  <a:pt x="3450086" y="698493"/>
                  <a:pt x="3540988" y="1593585"/>
                </a:cubicBezTo>
                <a:lnTo>
                  <a:pt x="3550151" y="1775056"/>
                </a:lnTo>
                <a:lnTo>
                  <a:pt x="3550151" y="1775096"/>
                </a:lnTo>
                <a:lnTo>
                  <a:pt x="3540988" y="1956567"/>
                </a:lnTo>
                <a:cubicBezTo>
                  <a:pt x="3456146" y="2791987"/>
                  <a:pt x="2791987" y="3456146"/>
                  <a:pt x="1956567" y="3540988"/>
                </a:cubicBezTo>
                <a:lnTo>
                  <a:pt x="1775096" y="3550151"/>
                </a:lnTo>
                <a:lnTo>
                  <a:pt x="1775056" y="3550151"/>
                </a:lnTo>
                <a:lnTo>
                  <a:pt x="1593585" y="3540988"/>
                </a:lnTo>
                <a:cubicBezTo>
                  <a:pt x="698493" y="3450086"/>
                  <a:pt x="0" y="2694152"/>
                  <a:pt x="0" y="1775076"/>
                </a:cubicBezTo>
                <a:cubicBezTo>
                  <a:pt x="0" y="794729"/>
                  <a:pt x="794729" y="0"/>
                  <a:pt x="17750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7EBAA6-5450-4D5C-8C00-047E8E7961A3}"/>
              </a:ext>
            </a:extLst>
          </p:cNvPr>
          <p:cNvGrpSpPr/>
          <p:nvPr userDrawn="1"/>
        </p:nvGrpSpPr>
        <p:grpSpPr>
          <a:xfrm>
            <a:off x="1139157" y="6631986"/>
            <a:ext cx="1456378" cy="1506064"/>
            <a:chOff x="1614175" y="2741238"/>
            <a:chExt cx="997492" cy="1031522"/>
          </a:xfrm>
          <a:solidFill>
            <a:schemeClr val="bg2"/>
          </a:solidFill>
        </p:grpSpPr>
        <p:sp>
          <p:nvSpPr>
            <p:cNvPr id="11" name="Google Shape;585;p86">
              <a:extLst>
                <a:ext uri="{FF2B5EF4-FFF2-40B4-BE49-F238E27FC236}">
                  <a16:creationId xmlns:a16="http://schemas.microsoft.com/office/drawing/2014/main" id="{5846CBAD-72AD-4DAF-80A6-421F33D45F98}"/>
                </a:ext>
              </a:extLst>
            </p:cNvPr>
            <p:cNvSpPr/>
            <p:nvPr/>
          </p:nvSpPr>
          <p:spPr>
            <a:xfrm>
              <a:off x="1614175" y="2741238"/>
              <a:ext cx="997492" cy="1031522"/>
            </a:xfrm>
            <a:prstGeom prst="ellipse">
              <a:avLst/>
            </a:prstGeom>
            <a:grpFill/>
            <a:ln w="12700">
              <a:gradFill>
                <a:gsLst>
                  <a:gs pos="65000">
                    <a:schemeClr val="bg1"/>
                  </a:gs>
                  <a:gs pos="0">
                    <a:schemeClr val="bg2">
                      <a:lumMod val="10000"/>
                      <a:lumOff val="90000"/>
                      <a:alpha val="42000"/>
                    </a:schemeClr>
                  </a:gs>
                </a:gsLst>
                <a:lin ang="15000000" scaled="0"/>
              </a:gradFill>
            </a:ln>
            <a:effectLst>
              <a:outerShdw blurRad="177800" dist="88900" dir="2700000" algn="tl" rotWithShape="0">
                <a:schemeClr val="tx2">
                  <a:lumMod val="25000"/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baseline="-25000" dirty="0">
                <a:solidFill>
                  <a:schemeClr val="lt1"/>
                </a:solidFill>
                <a:sym typeface="Karla"/>
              </a:endParaRPr>
            </a:p>
          </p:txBody>
        </p:sp>
        <p:sp>
          <p:nvSpPr>
            <p:cNvPr id="12" name="Google Shape;585;p86">
              <a:extLst>
                <a:ext uri="{FF2B5EF4-FFF2-40B4-BE49-F238E27FC236}">
                  <a16:creationId xmlns:a16="http://schemas.microsoft.com/office/drawing/2014/main" id="{50D9339B-9DEB-4CBB-952F-42DB30ACF0B8}"/>
                </a:ext>
              </a:extLst>
            </p:cNvPr>
            <p:cNvSpPr/>
            <p:nvPr/>
          </p:nvSpPr>
          <p:spPr>
            <a:xfrm>
              <a:off x="1614175" y="2741238"/>
              <a:ext cx="997492" cy="1031522"/>
            </a:xfrm>
            <a:prstGeom prst="ellipse">
              <a:avLst/>
            </a:prstGeom>
            <a:grpFill/>
            <a:ln w="25400">
              <a:noFill/>
            </a:ln>
            <a:effectLst>
              <a:outerShdw blurRad="241300" dist="152400" dir="13500000" algn="tl" rotWithShape="0">
                <a:schemeClr val="bg1">
                  <a:alpha val="9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baseline="-25000" dirty="0">
                <a:sym typeface="Karla"/>
              </a:endParaRPr>
            </a:p>
          </p:txBody>
        </p:sp>
      </p:grp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D98D8011-6689-4C72-90C5-0A0B950B49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5599" y="6733271"/>
            <a:ext cx="1322544" cy="1322544"/>
          </a:xfrm>
          <a:custGeom>
            <a:avLst/>
            <a:gdLst>
              <a:gd name="connsiteX0" fmla="*/ 1775076 w 3550151"/>
              <a:gd name="connsiteY0" fmla="*/ 0 h 3550151"/>
              <a:gd name="connsiteX1" fmla="*/ 3540988 w 3550151"/>
              <a:gd name="connsiteY1" fmla="*/ 1593585 h 3550151"/>
              <a:gd name="connsiteX2" fmla="*/ 3550151 w 3550151"/>
              <a:gd name="connsiteY2" fmla="*/ 1775056 h 3550151"/>
              <a:gd name="connsiteX3" fmla="*/ 3550151 w 3550151"/>
              <a:gd name="connsiteY3" fmla="*/ 1775096 h 3550151"/>
              <a:gd name="connsiteX4" fmla="*/ 3540988 w 3550151"/>
              <a:gd name="connsiteY4" fmla="*/ 1956567 h 3550151"/>
              <a:gd name="connsiteX5" fmla="*/ 1956567 w 3550151"/>
              <a:gd name="connsiteY5" fmla="*/ 3540988 h 3550151"/>
              <a:gd name="connsiteX6" fmla="*/ 1775096 w 3550151"/>
              <a:gd name="connsiteY6" fmla="*/ 3550151 h 3550151"/>
              <a:gd name="connsiteX7" fmla="*/ 1775056 w 3550151"/>
              <a:gd name="connsiteY7" fmla="*/ 3550151 h 3550151"/>
              <a:gd name="connsiteX8" fmla="*/ 1593585 w 3550151"/>
              <a:gd name="connsiteY8" fmla="*/ 3540988 h 3550151"/>
              <a:gd name="connsiteX9" fmla="*/ 0 w 3550151"/>
              <a:gd name="connsiteY9" fmla="*/ 1775076 h 3550151"/>
              <a:gd name="connsiteX10" fmla="*/ 1775076 w 3550151"/>
              <a:gd name="connsiteY10" fmla="*/ 0 h 355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0151" h="3550151">
                <a:moveTo>
                  <a:pt x="1775076" y="0"/>
                </a:moveTo>
                <a:cubicBezTo>
                  <a:pt x="2694152" y="0"/>
                  <a:pt x="3450086" y="698493"/>
                  <a:pt x="3540988" y="1593585"/>
                </a:cubicBezTo>
                <a:lnTo>
                  <a:pt x="3550151" y="1775056"/>
                </a:lnTo>
                <a:lnTo>
                  <a:pt x="3550151" y="1775096"/>
                </a:lnTo>
                <a:lnTo>
                  <a:pt x="3540988" y="1956567"/>
                </a:lnTo>
                <a:cubicBezTo>
                  <a:pt x="3456146" y="2791987"/>
                  <a:pt x="2791987" y="3456146"/>
                  <a:pt x="1956567" y="3540988"/>
                </a:cubicBezTo>
                <a:lnTo>
                  <a:pt x="1775096" y="3550151"/>
                </a:lnTo>
                <a:lnTo>
                  <a:pt x="1775056" y="3550151"/>
                </a:lnTo>
                <a:lnTo>
                  <a:pt x="1593585" y="3540988"/>
                </a:lnTo>
                <a:cubicBezTo>
                  <a:pt x="698493" y="3450086"/>
                  <a:pt x="0" y="2694152"/>
                  <a:pt x="0" y="1775076"/>
                </a:cubicBezTo>
                <a:cubicBezTo>
                  <a:pt x="0" y="794729"/>
                  <a:pt x="794729" y="0"/>
                  <a:pt x="17750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272A57-455A-4F64-9C38-7A7EC62B64BD}"/>
              </a:ext>
            </a:extLst>
          </p:cNvPr>
          <p:cNvGrpSpPr/>
          <p:nvPr userDrawn="1"/>
        </p:nvGrpSpPr>
        <p:grpSpPr>
          <a:xfrm>
            <a:off x="15424186" y="7736976"/>
            <a:ext cx="909638" cy="940671"/>
            <a:chOff x="1614175" y="2741238"/>
            <a:chExt cx="997492" cy="1031522"/>
          </a:xfrm>
          <a:solidFill>
            <a:schemeClr val="bg2"/>
          </a:solidFill>
        </p:grpSpPr>
        <p:sp>
          <p:nvSpPr>
            <p:cNvPr id="15" name="Google Shape;585;p86">
              <a:extLst>
                <a:ext uri="{FF2B5EF4-FFF2-40B4-BE49-F238E27FC236}">
                  <a16:creationId xmlns:a16="http://schemas.microsoft.com/office/drawing/2014/main" id="{ADC9F104-11C8-4ED5-AB63-D76E896DEA0B}"/>
                </a:ext>
              </a:extLst>
            </p:cNvPr>
            <p:cNvSpPr/>
            <p:nvPr/>
          </p:nvSpPr>
          <p:spPr>
            <a:xfrm>
              <a:off x="1614175" y="2741238"/>
              <a:ext cx="997492" cy="1031522"/>
            </a:xfrm>
            <a:prstGeom prst="ellipse">
              <a:avLst/>
            </a:prstGeom>
            <a:grpFill/>
            <a:ln w="12700">
              <a:gradFill>
                <a:gsLst>
                  <a:gs pos="65000">
                    <a:schemeClr val="bg1"/>
                  </a:gs>
                  <a:gs pos="0">
                    <a:schemeClr val="bg2">
                      <a:lumMod val="10000"/>
                      <a:lumOff val="90000"/>
                      <a:alpha val="42000"/>
                    </a:schemeClr>
                  </a:gs>
                </a:gsLst>
                <a:lin ang="15000000" scaled="0"/>
              </a:gradFill>
            </a:ln>
            <a:effectLst>
              <a:outerShdw blurRad="177800" dist="88900" dir="2700000" algn="tl" rotWithShape="0">
                <a:schemeClr val="tx2">
                  <a:lumMod val="25000"/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baseline="-25000" dirty="0">
                <a:solidFill>
                  <a:schemeClr val="lt1"/>
                </a:solidFill>
                <a:sym typeface="Karla"/>
              </a:endParaRPr>
            </a:p>
          </p:txBody>
        </p:sp>
        <p:sp>
          <p:nvSpPr>
            <p:cNvPr id="16" name="Google Shape;585;p86">
              <a:extLst>
                <a:ext uri="{FF2B5EF4-FFF2-40B4-BE49-F238E27FC236}">
                  <a16:creationId xmlns:a16="http://schemas.microsoft.com/office/drawing/2014/main" id="{3B4B0723-D3EE-431D-91F7-9D5F79B18402}"/>
                </a:ext>
              </a:extLst>
            </p:cNvPr>
            <p:cNvSpPr/>
            <p:nvPr/>
          </p:nvSpPr>
          <p:spPr>
            <a:xfrm>
              <a:off x="1614175" y="2741238"/>
              <a:ext cx="997492" cy="1031522"/>
            </a:xfrm>
            <a:prstGeom prst="ellipse">
              <a:avLst/>
            </a:prstGeom>
            <a:grpFill/>
            <a:ln w="25400">
              <a:noFill/>
            </a:ln>
            <a:effectLst>
              <a:outerShdw blurRad="241300" dist="152400" dir="13500000" algn="tl" rotWithShape="0">
                <a:schemeClr val="bg1">
                  <a:alpha val="9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baseline="-25000" dirty="0">
                <a:sym typeface="Karla"/>
              </a:endParaRPr>
            </a:p>
          </p:txBody>
        </p:sp>
      </p:grp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A67B8DE0-BE42-4252-93EC-29DE45DAD8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462734" y="7800565"/>
            <a:ext cx="832543" cy="832543"/>
          </a:xfrm>
          <a:custGeom>
            <a:avLst/>
            <a:gdLst>
              <a:gd name="connsiteX0" fmla="*/ 1775076 w 3550151"/>
              <a:gd name="connsiteY0" fmla="*/ 0 h 3550151"/>
              <a:gd name="connsiteX1" fmla="*/ 3540988 w 3550151"/>
              <a:gd name="connsiteY1" fmla="*/ 1593585 h 3550151"/>
              <a:gd name="connsiteX2" fmla="*/ 3550151 w 3550151"/>
              <a:gd name="connsiteY2" fmla="*/ 1775056 h 3550151"/>
              <a:gd name="connsiteX3" fmla="*/ 3550151 w 3550151"/>
              <a:gd name="connsiteY3" fmla="*/ 1775096 h 3550151"/>
              <a:gd name="connsiteX4" fmla="*/ 3540988 w 3550151"/>
              <a:gd name="connsiteY4" fmla="*/ 1956567 h 3550151"/>
              <a:gd name="connsiteX5" fmla="*/ 1956567 w 3550151"/>
              <a:gd name="connsiteY5" fmla="*/ 3540988 h 3550151"/>
              <a:gd name="connsiteX6" fmla="*/ 1775096 w 3550151"/>
              <a:gd name="connsiteY6" fmla="*/ 3550151 h 3550151"/>
              <a:gd name="connsiteX7" fmla="*/ 1775056 w 3550151"/>
              <a:gd name="connsiteY7" fmla="*/ 3550151 h 3550151"/>
              <a:gd name="connsiteX8" fmla="*/ 1593585 w 3550151"/>
              <a:gd name="connsiteY8" fmla="*/ 3540988 h 3550151"/>
              <a:gd name="connsiteX9" fmla="*/ 0 w 3550151"/>
              <a:gd name="connsiteY9" fmla="*/ 1775076 h 3550151"/>
              <a:gd name="connsiteX10" fmla="*/ 1775076 w 3550151"/>
              <a:gd name="connsiteY10" fmla="*/ 0 h 355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0151" h="3550151">
                <a:moveTo>
                  <a:pt x="1775076" y="0"/>
                </a:moveTo>
                <a:cubicBezTo>
                  <a:pt x="2694152" y="0"/>
                  <a:pt x="3450086" y="698493"/>
                  <a:pt x="3540988" y="1593585"/>
                </a:cubicBezTo>
                <a:lnTo>
                  <a:pt x="3550151" y="1775056"/>
                </a:lnTo>
                <a:lnTo>
                  <a:pt x="3550151" y="1775096"/>
                </a:lnTo>
                <a:lnTo>
                  <a:pt x="3540988" y="1956567"/>
                </a:lnTo>
                <a:cubicBezTo>
                  <a:pt x="3456146" y="2791987"/>
                  <a:pt x="2791987" y="3456146"/>
                  <a:pt x="1956567" y="3540988"/>
                </a:cubicBezTo>
                <a:lnTo>
                  <a:pt x="1775096" y="3550151"/>
                </a:lnTo>
                <a:lnTo>
                  <a:pt x="1775056" y="3550151"/>
                </a:lnTo>
                <a:lnTo>
                  <a:pt x="1593585" y="3540988"/>
                </a:lnTo>
                <a:cubicBezTo>
                  <a:pt x="698493" y="3450086"/>
                  <a:pt x="0" y="2694152"/>
                  <a:pt x="0" y="1775076"/>
                </a:cubicBezTo>
                <a:cubicBezTo>
                  <a:pt x="0" y="794729"/>
                  <a:pt x="794729" y="0"/>
                  <a:pt x="17750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6A58AB8-0441-429E-A19F-D6D58A104638}"/>
              </a:ext>
            </a:extLst>
          </p:cNvPr>
          <p:cNvSpPr/>
          <p:nvPr userDrawn="1"/>
        </p:nvSpPr>
        <p:spPr>
          <a:xfrm rot="10800000">
            <a:off x="13570900" y="-1"/>
            <a:ext cx="6100732" cy="3080084"/>
          </a:xfrm>
          <a:custGeom>
            <a:avLst/>
            <a:gdLst>
              <a:gd name="connsiteX0" fmla="*/ 3898797 w 7797594"/>
              <a:gd name="connsiteY0" fmla="*/ 0 h 3936781"/>
              <a:gd name="connsiteX1" fmla="*/ 7797594 w 7797594"/>
              <a:gd name="connsiteY1" fmla="*/ 3898797 h 3936781"/>
              <a:gd name="connsiteX2" fmla="*/ 7796634 w 7797594"/>
              <a:gd name="connsiteY2" fmla="*/ 3936781 h 3936781"/>
              <a:gd name="connsiteX3" fmla="*/ 6822079 w 7797594"/>
              <a:gd name="connsiteY3" fmla="*/ 3936781 h 3936781"/>
              <a:gd name="connsiteX4" fmla="*/ 6823039 w 7797594"/>
              <a:gd name="connsiteY4" fmla="*/ 3898798 h 3936781"/>
              <a:gd name="connsiteX5" fmla="*/ 3898798 w 7797594"/>
              <a:gd name="connsiteY5" fmla="*/ 974557 h 3936781"/>
              <a:gd name="connsiteX6" fmla="*/ 974557 w 7797594"/>
              <a:gd name="connsiteY6" fmla="*/ 3898798 h 3936781"/>
              <a:gd name="connsiteX7" fmla="*/ 975517 w 7797594"/>
              <a:gd name="connsiteY7" fmla="*/ 3936781 h 3936781"/>
              <a:gd name="connsiteX8" fmla="*/ 960 w 7797594"/>
              <a:gd name="connsiteY8" fmla="*/ 3936781 h 3936781"/>
              <a:gd name="connsiteX9" fmla="*/ 0 w 7797594"/>
              <a:gd name="connsiteY9" fmla="*/ 3898797 h 3936781"/>
              <a:gd name="connsiteX10" fmla="*/ 3898797 w 7797594"/>
              <a:gd name="connsiteY10" fmla="*/ 0 h 39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97594" h="3936781">
                <a:moveTo>
                  <a:pt x="3898797" y="0"/>
                </a:moveTo>
                <a:cubicBezTo>
                  <a:pt x="6052043" y="0"/>
                  <a:pt x="7797594" y="1745551"/>
                  <a:pt x="7797594" y="3898797"/>
                </a:cubicBezTo>
                <a:lnTo>
                  <a:pt x="7796634" y="3936781"/>
                </a:lnTo>
                <a:lnTo>
                  <a:pt x="6822079" y="3936781"/>
                </a:lnTo>
                <a:lnTo>
                  <a:pt x="6823039" y="3898798"/>
                </a:lnTo>
                <a:cubicBezTo>
                  <a:pt x="6823039" y="2283784"/>
                  <a:pt x="5513812" y="974557"/>
                  <a:pt x="3898798" y="974557"/>
                </a:cubicBezTo>
                <a:cubicBezTo>
                  <a:pt x="2283784" y="974557"/>
                  <a:pt x="974557" y="2283784"/>
                  <a:pt x="974557" y="3898798"/>
                </a:cubicBezTo>
                <a:lnTo>
                  <a:pt x="975517" y="3936781"/>
                </a:lnTo>
                <a:lnTo>
                  <a:pt x="960" y="3936781"/>
                </a:lnTo>
                <a:lnTo>
                  <a:pt x="0" y="3898797"/>
                </a:lnTo>
                <a:cubicBezTo>
                  <a:pt x="0" y="1745551"/>
                  <a:pt x="1745551" y="0"/>
                  <a:pt x="3898797" y="0"/>
                </a:cubicBezTo>
                <a:close/>
              </a:path>
            </a:pathLst>
          </a:cu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5" name="Titre 10">
            <a:extLst>
              <a:ext uri="{FF2B5EF4-FFF2-40B4-BE49-F238E27FC236}">
                <a16:creationId xmlns:a16="http://schemas.microsoft.com/office/drawing/2014/main" id="{CE65C311-FFF0-0961-4F57-0251C695F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4162" y="1237384"/>
            <a:ext cx="11233055" cy="105104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3A3C3C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Espace réservé du texte 18">
            <a:extLst>
              <a:ext uri="{FF2B5EF4-FFF2-40B4-BE49-F238E27FC236}">
                <a16:creationId xmlns:a16="http://schemas.microsoft.com/office/drawing/2014/main" id="{BEBB8BAA-B9B5-7EA1-4ABA-3878DEF421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4162" y="2589258"/>
            <a:ext cx="11233055" cy="80479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Oval 16">
            <a:extLst>
              <a:ext uri="{FF2B5EF4-FFF2-40B4-BE49-F238E27FC236}">
                <a16:creationId xmlns:a16="http://schemas.microsoft.com/office/drawing/2014/main" id="{5E46D687-0E71-52F8-7F69-A86FFE52A0B9}"/>
              </a:ext>
            </a:extLst>
          </p:cNvPr>
          <p:cNvSpPr/>
          <p:nvPr userDrawn="1"/>
        </p:nvSpPr>
        <p:spPr>
          <a:xfrm>
            <a:off x="2931289" y="3607264"/>
            <a:ext cx="1138989" cy="1138989"/>
          </a:xfrm>
          <a:prstGeom prst="ellipse">
            <a:avLst/>
          </a:prstGeom>
          <a:gradFill>
            <a:gsLst>
              <a:gs pos="0">
                <a:srgbClr val="00873C"/>
              </a:gs>
              <a:gs pos="60000">
                <a:srgbClr val="11B556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en-US" sz="4050" dirty="0">
              <a:solidFill>
                <a:schemeClr val="tx1"/>
              </a:solidFill>
            </a:endParaRPr>
          </a:p>
        </p:txBody>
      </p:sp>
      <p:sp>
        <p:nvSpPr>
          <p:cNvPr id="3" name="Oval 21">
            <a:extLst>
              <a:ext uri="{FF2B5EF4-FFF2-40B4-BE49-F238E27FC236}">
                <a16:creationId xmlns:a16="http://schemas.microsoft.com/office/drawing/2014/main" id="{D2ED7A49-844F-2C31-17E7-979DD84A4A96}"/>
              </a:ext>
            </a:extLst>
          </p:cNvPr>
          <p:cNvSpPr/>
          <p:nvPr userDrawn="1"/>
        </p:nvSpPr>
        <p:spPr>
          <a:xfrm>
            <a:off x="-3071241" y="2150538"/>
            <a:ext cx="4602367" cy="4602367"/>
          </a:xfrm>
          <a:prstGeom prst="ellipse">
            <a:avLst/>
          </a:prstGeom>
          <a:solidFill>
            <a:srgbClr val="008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22">
            <a:extLst>
              <a:ext uri="{FF2B5EF4-FFF2-40B4-BE49-F238E27FC236}">
                <a16:creationId xmlns:a16="http://schemas.microsoft.com/office/drawing/2014/main" id="{B014E195-BACC-D0A1-F8D3-AEF6A4DC50F6}"/>
              </a:ext>
            </a:extLst>
          </p:cNvPr>
          <p:cNvSpPr/>
          <p:nvPr userDrawn="1"/>
        </p:nvSpPr>
        <p:spPr>
          <a:xfrm>
            <a:off x="17596039" y="6170708"/>
            <a:ext cx="2075593" cy="2075593"/>
          </a:xfrm>
          <a:prstGeom prst="ellipse">
            <a:avLst/>
          </a:prstGeom>
          <a:solidFill>
            <a:srgbClr val="11B5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19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25">
            <a:extLst>
              <a:ext uri="{FF2B5EF4-FFF2-40B4-BE49-F238E27FC236}">
                <a16:creationId xmlns:a16="http://schemas.microsoft.com/office/drawing/2014/main" id="{005BF48E-9B37-9274-FA68-C7694BED0497}"/>
              </a:ext>
            </a:extLst>
          </p:cNvPr>
          <p:cNvSpPr/>
          <p:nvPr userDrawn="1"/>
        </p:nvSpPr>
        <p:spPr>
          <a:xfrm>
            <a:off x="9953046" y="-1208927"/>
            <a:ext cx="4568026" cy="6753726"/>
          </a:xfrm>
          <a:prstGeom prst="roundRect">
            <a:avLst>
              <a:gd name="adj" fmla="val 7879"/>
            </a:avLst>
          </a:prstGeom>
          <a:solidFill>
            <a:srgbClr val="11B5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73743C3-8650-4BA3-B33D-38A313CD1C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951202" y="1892148"/>
            <a:ext cx="4346612" cy="5391971"/>
          </a:xfrm>
          <a:prstGeom prst="roundRect">
            <a:avLst>
              <a:gd name="adj" fmla="val 5827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baseline="-25000" dirty="0"/>
            </a:lvl1pPr>
          </a:lstStyle>
          <a:p>
            <a:pPr marL="0" lvl="0" indent="0" algn="ctr" defTabSz="457200">
              <a:buNone/>
            </a:pPr>
            <a:endParaRPr lang="ru-RU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96C0B46-8238-4FA1-A8A7-209322977193}"/>
              </a:ext>
            </a:extLst>
          </p:cNvPr>
          <p:cNvSpPr/>
          <p:nvPr userDrawn="1"/>
        </p:nvSpPr>
        <p:spPr>
          <a:xfrm>
            <a:off x="4850470" y="8567890"/>
            <a:ext cx="6100732" cy="3080084"/>
          </a:xfrm>
          <a:custGeom>
            <a:avLst/>
            <a:gdLst>
              <a:gd name="connsiteX0" fmla="*/ 3898797 w 7797594"/>
              <a:gd name="connsiteY0" fmla="*/ 0 h 3936781"/>
              <a:gd name="connsiteX1" fmla="*/ 7797594 w 7797594"/>
              <a:gd name="connsiteY1" fmla="*/ 3898797 h 3936781"/>
              <a:gd name="connsiteX2" fmla="*/ 7796634 w 7797594"/>
              <a:gd name="connsiteY2" fmla="*/ 3936781 h 3936781"/>
              <a:gd name="connsiteX3" fmla="*/ 6822079 w 7797594"/>
              <a:gd name="connsiteY3" fmla="*/ 3936781 h 3936781"/>
              <a:gd name="connsiteX4" fmla="*/ 6823039 w 7797594"/>
              <a:gd name="connsiteY4" fmla="*/ 3898798 h 3936781"/>
              <a:gd name="connsiteX5" fmla="*/ 3898798 w 7797594"/>
              <a:gd name="connsiteY5" fmla="*/ 974557 h 3936781"/>
              <a:gd name="connsiteX6" fmla="*/ 974557 w 7797594"/>
              <a:gd name="connsiteY6" fmla="*/ 3898798 h 3936781"/>
              <a:gd name="connsiteX7" fmla="*/ 975517 w 7797594"/>
              <a:gd name="connsiteY7" fmla="*/ 3936781 h 3936781"/>
              <a:gd name="connsiteX8" fmla="*/ 960 w 7797594"/>
              <a:gd name="connsiteY8" fmla="*/ 3936781 h 3936781"/>
              <a:gd name="connsiteX9" fmla="*/ 0 w 7797594"/>
              <a:gd name="connsiteY9" fmla="*/ 3898797 h 3936781"/>
              <a:gd name="connsiteX10" fmla="*/ 3898797 w 7797594"/>
              <a:gd name="connsiteY10" fmla="*/ 0 h 39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97594" h="3936781">
                <a:moveTo>
                  <a:pt x="3898797" y="0"/>
                </a:moveTo>
                <a:cubicBezTo>
                  <a:pt x="6052043" y="0"/>
                  <a:pt x="7797594" y="1745551"/>
                  <a:pt x="7797594" y="3898797"/>
                </a:cubicBezTo>
                <a:lnTo>
                  <a:pt x="7796634" y="3936781"/>
                </a:lnTo>
                <a:lnTo>
                  <a:pt x="6822079" y="3936781"/>
                </a:lnTo>
                <a:lnTo>
                  <a:pt x="6823039" y="3898798"/>
                </a:lnTo>
                <a:cubicBezTo>
                  <a:pt x="6823039" y="2283784"/>
                  <a:pt x="5513812" y="974557"/>
                  <a:pt x="3898798" y="974557"/>
                </a:cubicBezTo>
                <a:cubicBezTo>
                  <a:pt x="2283784" y="974557"/>
                  <a:pt x="974557" y="2283784"/>
                  <a:pt x="974557" y="3898798"/>
                </a:cubicBezTo>
                <a:lnTo>
                  <a:pt x="975517" y="3936781"/>
                </a:lnTo>
                <a:lnTo>
                  <a:pt x="960" y="3936781"/>
                </a:lnTo>
                <a:lnTo>
                  <a:pt x="0" y="3898797"/>
                </a:lnTo>
                <a:cubicBezTo>
                  <a:pt x="0" y="1745551"/>
                  <a:pt x="1745551" y="0"/>
                  <a:pt x="3898797" y="0"/>
                </a:cubicBezTo>
                <a:close/>
              </a:path>
            </a:pathLst>
          </a:cu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BB29BCC-2850-41EA-8ABE-F45819FD7503}"/>
              </a:ext>
            </a:extLst>
          </p:cNvPr>
          <p:cNvSpPr/>
          <p:nvPr userDrawn="1"/>
        </p:nvSpPr>
        <p:spPr>
          <a:xfrm rot="16200000">
            <a:off x="15615706" y="3569081"/>
            <a:ext cx="4573572" cy="2309065"/>
          </a:xfrm>
          <a:custGeom>
            <a:avLst/>
            <a:gdLst>
              <a:gd name="connsiteX0" fmla="*/ 3898797 w 7797594"/>
              <a:gd name="connsiteY0" fmla="*/ 0 h 3936781"/>
              <a:gd name="connsiteX1" fmla="*/ 7797594 w 7797594"/>
              <a:gd name="connsiteY1" fmla="*/ 3898797 h 3936781"/>
              <a:gd name="connsiteX2" fmla="*/ 7796634 w 7797594"/>
              <a:gd name="connsiteY2" fmla="*/ 3936781 h 3936781"/>
              <a:gd name="connsiteX3" fmla="*/ 6822079 w 7797594"/>
              <a:gd name="connsiteY3" fmla="*/ 3936781 h 3936781"/>
              <a:gd name="connsiteX4" fmla="*/ 6823039 w 7797594"/>
              <a:gd name="connsiteY4" fmla="*/ 3898798 h 3936781"/>
              <a:gd name="connsiteX5" fmla="*/ 3898798 w 7797594"/>
              <a:gd name="connsiteY5" fmla="*/ 974557 h 3936781"/>
              <a:gd name="connsiteX6" fmla="*/ 974557 w 7797594"/>
              <a:gd name="connsiteY6" fmla="*/ 3898798 h 3936781"/>
              <a:gd name="connsiteX7" fmla="*/ 975517 w 7797594"/>
              <a:gd name="connsiteY7" fmla="*/ 3936781 h 3936781"/>
              <a:gd name="connsiteX8" fmla="*/ 960 w 7797594"/>
              <a:gd name="connsiteY8" fmla="*/ 3936781 h 3936781"/>
              <a:gd name="connsiteX9" fmla="*/ 0 w 7797594"/>
              <a:gd name="connsiteY9" fmla="*/ 3898797 h 3936781"/>
              <a:gd name="connsiteX10" fmla="*/ 3898797 w 7797594"/>
              <a:gd name="connsiteY10" fmla="*/ 0 h 39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97594" h="3936781">
                <a:moveTo>
                  <a:pt x="3898797" y="0"/>
                </a:moveTo>
                <a:cubicBezTo>
                  <a:pt x="6052043" y="0"/>
                  <a:pt x="7797594" y="1745551"/>
                  <a:pt x="7797594" y="3898797"/>
                </a:cubicBezTo>
                <a:lnTo>
                  <a:pt x="7796634" y="3936781"/>
                </a:lnTo>
                <a:lnTo>
                  <a:pt x="6822079" y="3936781"/>
                </a:lnTo>
                <a:lnTo>
                  <a:pt x="6823039" y="3898798"/>
                </a:lnTo>
                <a:cubicBezTo>
                  <a:pt x="6823039" y="2283784"/>
                  <a:pt x="5513812" y="974557"/>
                  <a:pt x="3898798" y="974557"/>
                </a:cubicBezTo>
                <a:cubicBezTo>
                  <a:pt x="2283784" y="974557"/>
                  <a:pt x="974557" y="2283784"/>
                  <a:pt x="974557" y="3898798"/>
                </a:cubicBezTo>
                <a:lnTo>
                  <a:pt x="975517" y="3936781"/>
                </a:lnTo>
                <a:lnTo>
                  <a:pt x="960" y="3936781"/>
                </a:lnTo>
                <a:lnTo>
                  <a:pt x="0" y="3898797"/>
                </a:lnTo>
                <a:cubicBezTo>
                  <a:pt x="0" y="1745551"/>
                  <a:pt x="1745551" y="0"/>
                  <a:pt x="3898797" y="0"/>
                </a:cubicBezTo>
                <a:close/>
              </a:path>
            </a:pathLst>
          </a:cu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Rectangle: Rounded Corners 21">
            <a:extLst>
              <a:ext uri="{FF2B5EF4-FFF2-40B4-BE49-F238E27FC236}">
                <a16:creationId xmlns:a16="http://schemas.microsoft.com/office/drawing/2014/main" id="{E6A2FA89-A1B7-DEFA-A707-C883826B33B6}"/>
              </a:ext>
            </a:extLst>
          </p:cNvPr>
          <p:cNvSpPr/>
          <p:nvPr userDrawn="1"/>
        </p:nvSpPr>
        <p:spPr>
          <a:xfrm>
            <a:off x="1854082" y="7085264"/>
            <a:ext cx="1138989" cy="1138989"/>
          </a:xfrm>
          <a:prstGeom prst="roundRect">
            <a:avLst/>
          </a:prstGeom>
          <a:solidFill>
            <a:schemeClr val="bg2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9">
            <a:extLst>
              <a:ext uri="{FF2B5EF4-FFF2-40B4-BE49-F238E27FC236}">
                <a16:creationId xmlns:a16="http://schemas.microsoft.com/office/drawing/2014/main" id="{21C7D03D-AEC2-9E01-0700-4E63F7F41CAA}"/>
              </a:ext>
            </a:extLst>
          </p:cNvPr>
          <p:cNvSpPr/>
          <p:nvPr userDrawn="1"/>
        </p:nvSpPr>
        <p:spPr>
          <a:xfrm>
            <a:off x="14074940" y="6744882"/>
            <a:ext cx="2539206" cy="2140199"/>
          </a:xfrm>
          <a:prstGeom prst="roundRect">
            <a:avLst>
              <a:gd name="adj" fmla="val 15272"/>
            </a:avLst>
          </a:prstGeom>
          <a:solidFill>
            <a:schemeClr val="bg1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/>
          </a:p>
        </p:txBody>
      </p:sp>
      <p:sp>
        <p:nvSpPr>
          <p:cNvPr id="20" name="Titre 10">
            <a:extLst>
              <a:ext uri="{FF2B5EF4-FFF2-40B4-BE49-F238E27FC236}">
                <a16:creationId xmlns:a16="http://schemas.microsoft.com/office/drawing/2014/main" id="{C203CBE7-6378-1E5E-12AB-EA70F13CC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331" y="1937221"/>
            <a:ext cx="8813917" cy="19891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3C3C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1" name="Espace réservé du texte 18">
            <a:extLst>
              <a:ext uri="{FF2B5EF4-FFF2-40B4-BE49-F238E27FC236}">
                <a16:creationId xmlns:a16="http://schemas.microsoft.com/office/drawing/2014/main" id="{AB4207A2-EDC1-F93C-464E-6A6A0D4B9B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54081" y="5784320"/>
            <a:ext cx="8813917" cy="9586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Espace réservé du texte 18">
            <a:extLst>
              <a:ext uri="{FF2B5EF4-FFF2-40B4-BE49-F238E27FC236}">
                <a16:creationId xmlns:a16="http://schemas.microsoft.com/office/drawing/2014/main" id="{8C7D8316-50D3-0D19-0196-3C8FBBF523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7275" y="7214634"/>
            <a:ext cx="3607693" cy="691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4" name="Espace réservé du texte 18">
            <a:extLst>
              <a:ext uri="{FF2B5EF4-FFF2-40B4-BE49-F238E27FC236}">
                <a16:creationId xmlns:a16="http://schemas.microsoft.com/office/drawing/2014/main" id="{72202A72-E36B-016F-B88F-9417C21C95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171478" y="8308328"/>
            <a:ext cx="2388918" cy="1587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/>
                <a:cs typeface="Karla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18">
            <a:extLst>
              <a:ext uri="{FF2B5EF4-FFF2-40B4-BE49-F238E27FC236}">
                <a16:creationId xmlns:a16="http://schemas.microsoft.com/office/drawing/2014/main" id="{8A28235B-2480-6C29-5C41-C4BC65B762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54082" y="4162556"/>
            <a:ext cx="2770609" cy="691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kern="1200" dirty="0" smtClean="0">
                <a:solidFill>
                  <a:srgbClr val="02873C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18">
            <a:extLst>
              <a:ext uri="{FF2B5EF4-FFF2-40B4-BE49-F238E27FC236}">
                <a16:creationId xmlns:a16="http://schemas.microsoft.com/office/drawing/2014/main" id="{F3ADF922-5CDA-84B1-9197-5F3935A726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18863" y="4162556"/>
            <a:ext cx="2770609" cy="691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kern="1200" dirty="0" smtClean="0">
                <a:solidFill>
                  <a:srgbClr val="02873C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75648C1B-DA01-F2BA-58F9-92C5182E74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72131" y="4162556"/>
            <a:ext cx="2770609" cy="691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kern="1200" dirty="0" smtClean="0">
                <a:solidFill>
                  <a:srgbClr val="02873C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4" name="Espace réservé du texte 18">
            <a:extLst>
              <a:ext uri="{FF2B5EF4-FFF2-40B4-BE49-F238E27FC236}">
                <a16:creationId xmlns:a16="http://schemas.microsoft.com/office/drawing/2014/main" id="{3C979EAC-B704-C56E-43E3-CB1C0E328E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980633" y="6899958"/>
            <a:ext cx="2770609" cy="15095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2400" kern="1200" dirty="0" smtClean="0">
                <a:solidFill>
                  <a:srgbClr val="02873C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8528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3">
            <a:extLst>
              <a:ext uri="{FF2B5EF4-FFF2-40B4-BE49-F238E27FC236}">
                <a16:creationId xmlns:a16="http://schemas.microsoft.com/office/drawing/2014/main" id="{DD76633F-E5D0-9392-1B46-CC0945F0992A}"/>
              </a:ext>
            </a:extLst>
          </p:cNvPr>
          <p:cNvSpPr/>
          <p:nvPr userDrawn="1"/>
        </p:nvSpPr>
        <p:spPr>
          <a:xfrm>
            <a:off x="12476392" y="5104858"/>
            <a:ext cx="8191534" cy="8191534"/>
          </a:xfrm>
          <a:prstGeom prst="ellipse">
            <a:avLst/>
          </a:prstGeom>
          <a:solidFill>
            <a:srgbClr val="008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72AC3308-3F4A-46B5-B640-1FF0365C23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5018" y="1251284"/>
            <a:ext cx="5897141" cy="7748337"/>
          </a:xfrm>
          <a:prstGeom prst="roundRect">
            <a:avLst>
              <a:gd name="adj" fmla="val 4075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baseline="-25000" dirty="0"/>
            </a:lvl1pPr>
          </a:lstStyle>
          <a:p>
            <a:pPr marL="0" lvl="0" indent="0" algn="ctr" defTabSz="457200">
              <a:buNone/>
            </a:pPr>
            <a:endParaRPr lang="ru-RU" dirty="0"/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D8C0360C-D2DC-9DF5-FCDF-9A0551463D69}"/>
              </a:ext>
            </a:extLst>
          </p:cNvPr>
          <p:cNvSpPr/>
          <p:nvPr userDrawn="1"/>
        </p:nvSpPr>
        <p:spPr>
          <a:xfrm>
            <a:off x="6659596" y="5144294"/>
            <a:ext cx="4968807" cy="3571238"/>
          </a:xfrm>
          <a:prstGeom prst="roundRect">
            <a:avLst>
              <a:gd name="adj" fmla="val 9508"/>
            </a:avLst>
          </a:prstGeom>
          <a:gradFill>
            <a:gsLst>
              <a:gs pos="0">
                <a:srgbClr val="00873C"/>
              </a:gs>
              <a:gs pos="60000">
                <a:srgbClr val="11B556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ru-RU" sz="4050" dirty="0">
              <a:solidFill>
                <a:schemeClr val="tx1"/>
              </a:solidFill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D3D286C2-65D2-4812-ADFC-294718DA7A18}"/>
              </a:ext>
            </a:extLst>
          </p:cNvPr>
          <p:cNvSpPr txBox="1">
            <a:spLocks/>
          </p:cNvSpPr>
          <p:nvPr userDrawn="1"/>
        </p:nvSpPr>
        <p:spPr>
          <a:xfrm>
            <a:off x="14014785" y="9424624"/>
            <a:ext cx="3479251" cy="508204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</a:pPr>
            <a:fld id="{E76566F8-F1C0-4E7E-BB53-5D74A7679FF5}" type="slidenum">
              <a:rPr lang="en-US" sz="1400" b="0" spc="6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t>‹N°›</a:t>
            </a:fld>
            <a:endParaRPr lang="en-US" sz="1400" b="0" spc="60" baseline="0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Karla" pitchFamily="2" charset="0"/>
              <a:cs typeface="Poppins Light" panose="02000000000000000000" pitchFamily="2" charset="0"/>
            </a:endParaRPr>
          </a:p>
        </p:txBody>
      </p:sp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3DC45CAD-B815-FB22-328E-131520B5C560}"/>
              </a:ext>
            </a:extLst>
          </p:cNvPr>
          <p:cNvSpPr/>
          <p:nvPr userDrawn="1"/>
        </p:nvSpPr>
        <p:spPr>
          <a:xfrm>
            <a:off x="1187332" y="5144294"/>
            <a:ext cx="4968807" cy="3571238"/>
          </a:xfrm>
          <a:prstGeom prst="roundRect">
            <a:avLst>
              <a:gd name="adj" fmla="val 9508"/>
            </a:avLst>
          </a:prstGeom>
          <a:solidFill>
            <a:schemeClr val="bg1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/>
          </a:p>
        </p:txBody>
      </p:sp>
      <p:sp>
        <p:nvSpPr>
          <p:cNvPr id="17" name="Titre 10">
            <a:extLst>
              <a:ext uri="{FF2B5EF4-FFF2-40B4-BE49-F238E27FC236}">
                <a16:creationId xmlns:a16="http://schemas.microsoft.com/office/drawing/2014/main" id="{FA9D42D5-B858-303E-BB4D-BF7C0CCD2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331" y="1468414"/>
            <a:ext cx="8813917" cy="19891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3C3C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8" name="Espace réservé du texte 18">
            <a:extLst>
              <a:ext uri="{FF2B5EF4-FFF2-40B4-BE49-F238E27FC236}">
                <a16:creationId xmlns:a16="http://schemas.microsoft.com/office/drawing/2014/main" id="{9D4CB92F-57B8-9052-15F0-626D74EF0E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87331" y="3620802"/>
            <a:ext cx="8813917" cy="158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1" name="Espace réservé du texte 18">
            <a:extLst>
              <a:ext uri="{FF2B5EF4-FFF2-40B4-BE49-F238E27FC236}">
                <a16:creationId xmlns:a16="http://schemas.microsoft.com/office/drawing/2014/main" id="{E2BDBD45-8BAC-B81F-4049-DC637ACD20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54961" y="5538812"/>
            <a:ext cx="3607693" cy="691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/>
                <a:cs typeface="Karla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Espace réservé du texte 18">
            <a:extLst>
              <a:ext uri="{FF2B5EF4-FFF2-40B4-BE49-F238E27FC236}">
                <a16:creationId xmlns:a16="http://schemas.microsoft.com/office/drawing/2014/main" id="{0F1DADB8-27E5-156F-C64D-70EEF3FF5C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54961" y="6391715"/>
            <a:ext cx="4622919" cy="691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kern="1200" dirty="0" smtClean="0">
                <a:solidFill>
                  <a:srgbClr val="02873C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3" name="Espace réservé du texte 18">
            <a:extLst>
              <a:ext uri="{FF2B5EF4-FFF2-40B4-BE49-F238E27FC236}">
                <a16:creationId xmlns:a16="http://schemas.microsoft.com/office/drawing/2014/main" id="{257FAA52-28C7-D590-E7D8-0D06D225D1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4961" y="7296931"/>
            <a:ext cx="4622919" cy="158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18">
            <a:extLst>
              <a:ext uri="{FF2B5EF4-FFF2-40B4-BE49-F238E27FC236}">
                <a16:creationId xmlns:a16="http://schemas.microsoft.com/office/drawing/2014/main" id="{59463160-0A25-605E-15BA-E9B3CCFFC7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30571" y="5538812"/>
            <a:ext cx="3607693" cy="691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i="0" u="none" strike="noStrike" kern="1200" cap="none" dirty="0" smtClean="0">
                <a:solidFill>
                  <a:schemeClr val="bg1"/>
                </a:solidFill>
                <a:latin typeface="+mj-lt"/>
                <a:ea typeface="Karla"/>
                <a:cs typeface="Karla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18">
            <a:extLst>
              <a:ext uri="{FF2B5EF4-FFF2-40B4-BE49-F238E27FC236}">
                <a16:creationId xmlns:a16="http://schemas.microsoft.com/office/drawing/2014/main" id="{FD9824E1-6DE4-AEFE-040E-106F1C23A9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0571" y="6391715"/>
            <a:ext cx="4622919" cy="691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kern="1200" dirty="0" smtClean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9E5192A2-B4B1-02CC-A3B9-59A934B673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30571" y="7296931"/>
            <a:ext cx="4622919" cy="158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/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028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988FB426-D770-8D8F-FB2D-7BDCB9D6964A}"/>
              </a:ext>
            </a:extLst>
          </p:cNvPr>
          <p:cNvSpPr/>
          <p:nvPr userDrawn="1"/>
        </p:nvSpPr>
        <p:spPr>
          <a:xfrm>
            <a:off x="6636537" y="1288967"/>
            <a:ext cx="3658363" cy="3571238"/>
          </a:xfrm>
          <a:prstGeom prst="roundRect">
            <a:avLst>
              <a:gd name="adj" fmla="val 8610"/>
            </a:avLst>
          </a:prstGeom>
          <a:gradFill>
            <a:gsLst>
              <a:gs pos="0">
                <a:srgbClr val="00873C"/>
              </a:gs>
              <a:gs pos="60000">
                <a:srgbClr val="11B556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ru-RU" sz="4050" dirty="0">
              <a:solidFill>
                <a:schemeClr val="tx1"/>
              </a:solidFill>
            </a:endParaRPr>
          </a:p>
        </p:txBody>
      </p:sp>
      <p:sp>
        <p:nvSpPr>
          <p:cNvPr id="2" name="Oval 3">
            <a:extLst>
              <a:ext uri="{FF2B5EF4-FFF2-40B4-BE49-F238E27FC236}">
                <a16:creationId xmlns:a16="http://schemas.microsoft.com/office/drawing/2014/main" id="{CF38C2FD-7A0A-8F79-2F3A-4AC03B2C4F74}"/>
              </a:ext>
            </a:extLst>
          </p:cNvPr>
          <p:cNvSpPr/>
          <p:nvPr userDrawn="1"/>
        </p:nvSpPr>
        <p:spPr>
          <a:xfrm>
            <a:off x="12476392" y="5125452"/>
            <a:ext cx="8191534" cy="8191534"/>
          </a:xfrm>
          <a:prstGeom prst="ellipse">
            <a:avLst/>
          </a:prstGeom>
          <a:solidFill>
            <a:srgbClr val="008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72AC3308-3F4A-46B5-B640-1FF0365C23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5018" y="1251284"/>
            <a:ext cx="5897141" cy="7748337"/>
          </a:xfrm>
          <a:prstGeom prst="roundRect">
            <a:avLst>
              <a:gd name="adj" fmla="val 4075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baseline="-25000" dirty="0"/>
            </a:lvl1pPr>
          </a:lstStyle>
          <a:p>
            <a:pPr marL="0" lvl="0" indent="0" algn="ctr" defTabSz="457200">
              <a:buNone/>
            </a:pPr>
            <a:endParaRPr lang="ru-RU" dirty="0"/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D3D286C2-65D2-4812-ADFC-294718DA7A18}"/>
              </a:ext>
            </a:extLst>
          </p:cNvPr>
          <p:cNvSpPr txBox="1">
            <a:spLocks/>
          </p:cNvSpPr>
          <p:nvPr userDrawn="1"/>
        </p:nvSpPr>
        <p:spPr>
          <a:xfrm>
            <a:off x="14014785" y="9424624"/>
            <a:ext cx="3479251" cy="508204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</a:pPr>
            <a:fld id="{E76566F8-F1C0-4E7E-BB53-5D74A7679FF5}" type="slidenum">
              <a:rPr lang="en-US" sz="1400" b="0" spc="6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t>‹N°›</a:t>
            </a:fld>
            <a:endParaRPr lang="en-US" sz="1400" b="0" spc="60" baseline="0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Karla" pitchFamily="2" charset="0"/>
              <a:cs typeface="Poppins Light" panose="02000000000000000000" pitchFamily="2" charset="0"/>
            </a:endParaRPr>
          </a:p>
        </p:txBody>
      </p:sp>
      <p:sp>
        <p:nvSpPr>
          <p:cNvPr id="18" name="Espace réservé du texte 18">
            <a:extLst>
              <a:ext uri="{FF2B5EF4-FFF2-40B4-BE49-F238E27FC236}">
                <a16:creationId xmlns:a16="http://schemas.microsoft.com/office/drawing/2014/main" id="{9D4CB92F-57B8-9052-15F0-626D74EF0E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87332" y="4882031"/>
            <a:ext cx="5391919" cy="158750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lang="fr-FR" sz="1800" kern="1200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5" name="Rectangle: Rounded Corners 5">
            <a:extLst>
              <a:ext uri="{FF2B5EF4-FFF2-40B4-BE49-F238E27FC236}">
                <a16:creationId xmlns:a16="http://schemas.microsoft.com/office/drawing/2014/main" id="{6539B847-ED97-22F5-9CCF-1B7F9FBBEFBC}"/>
              </a:ext>
            </a:extLst>
          </p:cNvPr>
          <p:cNvSpPr/>
          <p:nvPr userDrawn="1"/>
        </p:nvSpPr>
        <p:spPr>
          <a:xfrm>
            <a:off x="6636537" y="5428383"/>
            <a:ext cx="3658363" cy="3571238"/>
          </a:xfrm>
          <a:prstGeom prst="roundRect">
            <a:avLst>
              <a:gd name="adj" fmla="val 8610"/>
            </a:avLst>
          </a:prstGeom>
          <a:solidFill>
            <a:schemeClr val="bg1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/>
          </a:p>
        </p:txBody>
      </p:sp>
      <p:sp>
        <p:nvSpPr>
          <p:cNvPr id="33" name="Titre 10">
            <a:extLst>
              <a:ext uri="{FF2B5EF4-FFF2-40B4-BE49-F238E27FC236}">
                <a16:creationId xmlns:a16="http://schemas.microsoft.com/office/drawing/2014/main" id="{99560BBA-B46F-3193-91E6-27044602E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332" y="2745645"/>
            <a:ext cx="5449206" cy="19891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3C3C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0" name="Espace réservé du texte 18">
            <a:extLst>
              <a:ext uri="{FF2B5EF4-FFF2-40B4-BE49-F238E27FC236}">
                <a16:creationId xmlns:a16="http://schemas.microsoft.com/office/drawing/2014/main" id="{90756B91-4857-9235-55A3-20F14622E6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6897" y="8018365"/>
            <a:ext cx="3053378" cy="158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1" name="Espace réservé du texte 18">
            <a:extLst>
              <a:ext uri="{FF2B5EF4-FFF2-40B4-BE49-F238E27FC236}">
                <a16:creationId xmlns:a16="http://schemas.microsoft.com/office/drawing/2014/main" id="{AE9066E1-7A9A-B727-1E4A-E4B557083C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4593" y="6713496"/>
            <a:ext cx="3360307" cy="1126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kern="1200" dirty="0" smtClean="0">
                <a:solidFill>
                  <a:srgbClr val="02873C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2" name="Espace réservé du texte 18">
            <a:extLst>
              <a:ext uri="{FF2B5EF4-FFF2-40B4-BE49-F238E27FC236}">
                <a16:creationId xmlns:a16="http://schemas.microsoft.com/office/drawing/2014/main" id="{F50E0E7A-6D68-F7A5-1BA4-FCF5E2DCF4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6897" y="5794785"/>
            <a:ext cx="3395290" cy="691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/>
                <a:cs typeface="Karla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6" name="Espace réservé du texte 18">
            <a:extLst>
              <a:ext uri="{FF2B5EF4-FFF2-40B4-BE49-F238E27FC236}">
                <a16:creationId xmlns:a16="http://schemas.microsoft.com/office/drawing/2014/main" id="{16F429CC-5151-BBE1-4B84-D6DED3D948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897" y="3803204"/>
            <a:ext cx="3053378" cy="158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/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7" name="Espace réservé du texte 18">
            <a:extLst>
              <a:ext uri="{FF2B5EF4-FFF2-40B4-BE49-F238E27FC236}">
                <a16:creationId xmlns:a16="http://schemas.microsoft.com/office/drawing/2014/main" id="{7B98C66E-8B7D-4F16-3EBC-6205F4F454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34593" y="2498335"/>
            <a:ext cx="3360307" cy="1126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kern="1200" dirty="0" smtClean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8" name="Espace réservé du texte 18">
            <a:extLst>
              <a:ext uri="{FF2B5EF4-FFF2-40B4-BE49-F238E27FC236}">
                <a16:creationId xmlns:a16="http://schemas.microsoft.com/office/drawing/2014/main" id="{5D9AE8F1-9B01-76CE-8744-41CA9712D8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56897" y="1579624"/>
            <a:ext cx="3395290" cy="691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i="0" u="none" strike="noStrike" kern="1200" cap="none" dirty="0" smtClean="0">
                <a:solidFill>
                  <a:schemeClr val="bg1"/>
                </a:solidFill>
                <a:latin typeface="+mj-lt"/>
                <a:ea typeface="Karla"/>
                <a:cs typeface="Karla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61031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">
            <a:extLst>
              <a:ext uri="{FF2B5EF4-FFF2-40B4-BE49-F238E27FC236}">
                <a16:creationId xmlns:a16="http://schemas.microsoft.com/office/drawing/2014/main" id="{AF229A90-D810-FA77-F451-87BDEB91D2D0}"/>
              </a:ext>
            </a:extLst>
          </p:cNvPr>
          <p:cNvSpPr/>
          <p:nvPr userDrawn="1"/>
        </p:nvSpPr>
        <p:spPr>
          <a:xfrm>
            <a:off x="12476392" y="5125452"/>
            <a:ext cx="8191534" cy="8191534"/>
          </a:xfrm>
          <a:prstGeom prst="ellipse">
            <a:avLst/>
          </a:prstGeom>
          <a:solidFill>
            <a:srgbClr val="008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E8B1932-0502-D026-7FB2-3AF3382971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75018" y="1251284"/>
            <a:ext cx="5897141" cy="7748337"/>
          </a:xfrm>
          <a:prstGeom prst="roundRect">
            <a:avLst>
              <a:gd name="adj" fmla="val 4075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baseline="-25000" dirty="0"/>
            </a:lvl1pPr>
          </a:lstStyle>
          <a:p>
            <a:pPr marL="0" lvl="0" indent="0" algn="ctr" defTabSz="457200">
              <a:buNone/>
            </a:pPr>
            <a:endParaRPr lang="ru-RU" dirty="0"/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5EA04D06-8145-628B-BF66-E9A9380C18DE}"/>
              </a:ext>
            </a:extLst>
          </p:cNvPr>
          <p:cNvSpPr txBox="1">
            <a:spLocks/>
          </p:cNvSpPr>
          <p:nvPr userDrawn="1"/>
        </p:nvSpPr>
        <p:spPr>
          <a:xfrm>
            <a:off x="14014785" y="9424624"/>
            <a:ext cx="3479251" cy="508204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</a:pPr>
            <a:fld id="{E76566F8-F1C0-4E7E-BB53-5D74A7679FF5}" type="slidenum">
              <a:rPr lang="en-US" sz="1400" b="0" spc="6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t>‹N°›</a:t>
            </a:fld>
            <a:endParaRPr lang="en-US" sz="1400" b="0" spc="60" baseline="0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Karla" pitchFamily="2" charset="0"/>
              <a:cs typeface="Poppins Light" panose="02000000000000000000" pitchFamily="2" charset="0"/>
            </a:endParaRPr>
          </a:p>
        </p:txBody>
      </p:sp>
      <p:sp>
        <p:nvSpPr>
          <p:cNvPr id="29" name="Titre 10">
            <a:extLst>
              <a:ext uri="{FF2B5EF4-FFF2-40B4-BE49-F238E27FC236}">
                <a16:creationId xmlns:a16="http://schemas.microsoft.com/office/drawing/2014/main" id="{DC6309EA-7C49-955B-16D0-8BADD32C2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089" y="1693572"/>
            <a:ext cx="8813917" cy="19891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3C3C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D87F31F0-AC01-3477-726D-C56A2E1ED3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08349" y="4049347"/>
            <a:ext cx="6986871" cy="39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FDAB0AB1-1A74-9A5F-3501-A5C9893607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08349" y="4569378"/>
            <a:ext cx="6986871" cy="618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6" name="Espace réservé du texte 18">
            <a:extLst>
              <a:ext uri="{FF2B5EF4-FFF2-40B4-BE49-F238E27FC236}">
                <a16:creationId xmlns:a16="http://schemas.microsoft.com/office/drawing/2014/main" id="{94078FC1-1F2F-CC1F-601F-6FA6EF255A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08349" y="5811239"/>
            <a:ext cx="6986871" cy="39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7" name="Espace réservé du texte 18">
            <a:extLst>
              <a:ext uri="{FF2B5EF4-FFF2-40B4-BE49-F238E27FC236}">
                <a16:creationId xmlns:a16="http://schemas.microsoft.com/office/drawing/2014/main" id="{1CACEA88-216D-E926-DEF2-EA09F3B9D5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8349" y="6331270"/>
            <a:ext cx="6986871" cy="618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0" name="Espace réservé du texte 18">
            <a:extLst>
              <a:ext uri="{FF2B5EF4-FFF2-40B4-BE49-F238E27FC236}">
                <a16:creationId xmlns:a16="http://schemas.microsoft.com/office/drawing/2014/main" id="{2D752F83-6BAC-A47A-3815-5434A2C5AA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08349" y="7550829"/>
            <a:ext cx="6986871" cy="39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1" name="Espace réservé du texte 18">
            <a:extLst>
              <a:ext uri="{FF2B5EF4-FFF2-40B4-BE49-F238E27FC236}">
                <a16:creationId xmlns:a16="http://schemas.microsoft.com/office/drawing/2014/main" id="{D83906EF-B10E-D82A-BE0E-64FB9778AE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8349" y="8070860"/>
            <a:ext cx="6986871" cy="618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392C05F3-CE16-468B-9777-89E8677987BA}"/>
              </a:ext>
            </a:extLst>
          </p:cNvPr>
          <p:cNvSpPr/>
          <p:nvPr userDrawn="1"/>
        </p:nvSpPr>
        <p:spPr>
          <a:xfrm>
            <a:off x="1476090" y="4049347"/>
            <a:ext cx="1138989" cy="1138989"/>
          </a:xfrm>
          <a:prstGeom prst="roundRect">
            <a:avLst/>
          </a:prstGeom>
          <a:gradFill>
            <a:gsLst>
              <a:gs pos="0">
                <a:srgbClr val="00873C"/>
              </a:gs>
              <a:gs pos="60000">
                <a:srgbClr val="11B556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en-US" sz="405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147AB940-2C88-AF94-18FB-B9098645E5DC}"/>
              </a:ext>
            </a:extLst>
          </p:cNvPr>
          <p:cNvSpPr/>
          <p:nvPr userDrawn="1"/>
        </p:nvSpPr>
        <p:spPr>
          <a:xfrm>
            <a:off x="1476090" y="5795475"/>
            <a:ext cx="1138989" cy="1138989"/>
          </a:xfrm>
          <a:prstGeom prst="roundRect">
            <a:avLst/>
          </a:prstGeom>
          <a:gradFill>
            <a:gsLst>
              <a:gs pos="0">
                <a:srgbClr val="11B556"/>
              </a:gs>
              <a:gs pos="59000">
                <a:srgbClr val="57E976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en-US" sz="405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AA0DA742-E68F-22E7-5557-E489CC5CC015}"/>
              </a:ext>
            </a:extLst>
          </p:cNvPr>
          <p:cNvSpPr/>
          <p:nvPr userDrawn="1"/>
        </p:nvSpPr>
        <p:spPr>
          <a:xfrm>
            <a:off x="1476090" y="7541603"/>
            <a:ext cx="1138989" cy="1138989"/>
          </a:xfrm>
          <a:prstGeom prst="roundRect">
            <a:avLst/>
          </a:prstGeom>
          <a:gradFill>
            <a:gsLst>
              <a:gs pos="0">
                <a:srgbClr val="57E976"/>
              </a:gs>
              <a:gs pos="60000">
                <a:srgbClr val="9EE2B7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en-US" sz="4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59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4104F995-2899-ED40-B54E-93399122D5F4}"/>
              </a:ext>
            </a:extLst>
          </p:cNvPr>
          <p:cNvSpPr/>
          <p:nvPr userDrawn="1"/>
        </p:nvSpPr>
        <p:spPr>
          <a:xfrm>
            <a:off x="6400800" y="4203032"/>
            <a:ext cx="12737432" cy="6753726"/>
          </a:xfrm>
          <a:prstGeom prst="roundRect">
            <a:avLst>
              <a:gd name="adj" fmla="val 7879"/>
            </a:avLst>
          </a:prstGeom>
          <a:solidFill>
            <a:srgbClr val="008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16">
            <a:extLst>
              <a:ext uri="{FF2B5EF4-FFF2-40B4-BE49-F238E27FC236}">
                <a16:creationId xmlns:a16="http://schemas.microsoft.com/office/drawing/2014/main" id="{0988D0E0-8AF9-BFA4-C61D-974C41B729C2}"/>
              </a:ext>
            </a:extLst>
          </p:cNvPr>
          <p:cNvSpPr/>
          <p:nvPr userDrawn="1"/>
        </p:nvSpPr>
        <p:spPr>
          <a:xfrm>
            <a:off x="11602452" y="1439192"/>
            <a:ext cx="2135958" cy="2140199"/>
          </a:xfrm>
          <a:prstGeom prst="roundRect">
            <a:avLst>
              <a:gd name="adj" fmla="val 15272"/>
            </a:avLst>
          </a:prstGeom>
          <a:solidFill>
            <a:srgbClr val="00873C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E4C328-D567-4B65-A81B-5FD6C97C39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55128" y="5582653"/>
            <a:ext cx="6903071" cy="3370846"/>
          </a:xfrm>
          <a:prstGeom prst="roundRect">
            <a:avLst>
              <a:gd name="adj" fmla="val 7467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baseline="-25000">
                <a:solidFill>
                  <a:schemeClr val="lt1"/>
                </a:solidFill>
              </a:defRPr>
            </a:lvl1pPr>
          </a:lstStyle>
          <a:p>
            <a:pPr marL="0" lvl="0" indent="0" algn="ctr" defTabSz="457200">
              <a:buNone/>
            </a:pPr>
            <a:endParaRPr lang="ru-RU"/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6654CE50-32AD-403C-79FB-8FE5C4FF7D10}"/>
              </a:ext>
            </a:extLst>
          </p:cNvPr>
          <p:cNvSpPr/>
          <p:nvPr userDrawn="1"/>
        </p:nvSpPr>
        <p:spPr>
          <a:xfrm>
            <a:off x="7888704" y="5582652"/>
            <a:ext cx="1138989" cy="1138989"/>
          </a:xfrm>
          <a:prstGeom prst="roundRect">
            <a:avLst/>
          </a:prstGeom>
          <a:solidFill>
            <a:schemeClr val="bg2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671D0F0F-ED71-C950-55A4-565FAE06E7D0}"/>
              </a:ext>
            </a:extLst>
          </p:cNvPr>
          <p:cNvSpPr/>
          <p:nvPr userDrawn="1"/>
        </p:nvSpPr>
        <p:spPr>
          <a:xfrm>
            <a:off x="9148011" y="1439192"/>
            <a:ext cx="2135958" cy="2140199"/>
          </a:xfrm>
          <a:prstGeom prst="roundRect">
            <a:avLst>
              <a:gd name="adj" fmla="val 15272"/>
            </a:avLst>
          </a:prstGeom>
          <a:solidFill>
            <a:schemeClr val="bg1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/>
          </a:p>
        </p:txBody>
      </p:sp>
      <p:sp>
        <p:nvSpPr>
          <p:cNvPr id="13" name="Rectangle: Rounded Corners 19">
            <a:extLst>
              <a:ext uri="{FF2B5EF4-FFF2-40B4-BE49-F238E27FC236}">
                <a16:creationId xmlns:a16="http://schemas.microsoft.com/office/drawing/2014/main" id="{01A49EBD-0300-4415-56B7-2A9C749BC7DC}"/>
              </a:ext>
            </a:extLst>
          </p:cNvPr>
          <p:cNvSpPr/>
          <p:nvPr userDrawn="1"/>
        </p:nvSpPr>
        <p:spPr>
          <a:xfrm>
            <a:off x="14056891" y="1439192"/>
            <a:ext cx="2135958" cy="2140199"/>
          </a:xfrm>
          <a:prstGeom prst="roundRect">
            <a:avLst>
              <a:gd name="adj" fmla="val 15272"/>
            </a:avLst>
          </a:prstGeom>
          <a:solidFill>
            <a:schemeClr val="bg1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/>
          </a:p>
        </p:txBody>
      </p:sp>
      <p:sp>
        <p:nvSpPr>
          <p:cNvPr id="18" name="Espace réservé du texte 18">
            <a:extLst>
              <a:ext uri="{FF2B5EF4-FFF2-40B4-BE49-F238E27FC236}">
                <a16:creationId xmlns:a16="http://schemas.microsoft.com/office/drawing/2014/main" id="{06E44527-9249-7580-72F3-C1614B3C1F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8009" y="2839413"/>
            <a:ext cx="2117666" cy="6918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Karla"/>
                <a:cs typeface="Karla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F3C737AF-C1F7-B645-33F1-31F7DDF6C5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8009" y="1636658"/>
            <a:ext cx="2135959" cy="112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2000" kern="1200" dirty="0" smtClean="0">
                <a:solidFill>
                  <a:srgbClr val="02873C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4" name="Espace réservé du texte 18">
            <a:extLst>
              <a:ext uri="{FF2B5EF4-FFF2-40B4-BE49-F238E27FC236}">
                <a16:creationId xmlns:a16="http://schemas.microsoft.com/office/drawing/2014/main" id="{EF420266-C8FA-9A07-B72D-82B339DD91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623580" y="2839413"/>
            <a:ext cx="2117666" cy="6918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i="0" u="none" strike="noStrike" kern="1200" cap="none" dirty="0" smtClean="0">
                <a:solidFill>
                  <a:schemeClr val="bg1"/>
                </a:solidFill>
                <a:latin typeface="+mn-lt"/>
                <a:ea typeface="Karla"/>
                <a:cs typeface="Karla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Espace réservé du texte 18">
            <a:extLst>
              <a:ext uri="{FF2B5EF4-FFF2-40B4-BE49-F238E27FC236}">
                <a16:creationId xmlns:a16="http://schemas.microsoft.com/office/drawing/2014/main" id="{84C66406-022A-139F-FF5E-34895519F4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23580" y="1636658"/>
            <a:ext cx="2135959" cy="112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2000" kern="1200" dirty="0" smtClean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18">
            <a:extLst>
              <a:ext uri="{FF2B5EF4-FFF2-40B4-BE49-F238E27FC236}">
                <a16:creationId xmlns:a16="http://schemas.microsoft.com/office/drawing/2014/main" id="{4B3F2D88-096E-93CD-6854-15A6CBF0C2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054545" y="2839413"/>
            <a:ext cx="2117666" cy="6918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Karla"/>
                <a:cs typeface="Karla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FDC4EC7F-5C49-961C-B5F4-496CE40B22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054545" y="1636658"/>
            <a:ext cx="2135959" cy="112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2000" kern="1200" dirty="0" smtClean="0">
                <a:solidFill>
                  <a:srgbClr val="02873C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AAEE1ED1-801D-793C-F120-5ED6B51007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03633" y="5726640"/>
            <a:ext cx="6986871" cy="39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b="0" i="0" u="none" strike="noStrike" kern="1200" cap="none" dirty="0" smtClean="0">
                <a:solidFill>
                  <a:schemeClr val="bg1"/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A1319261-7E23-3852-4791-663A093ED0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03633" y="6246671"/>
            <a:ext cx="6986871" cy="618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/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5" name="Titre 10">
            <a:extLst>
              <a:ext uri="{FF2B5EF4-FFF2-40B4-BE49-F238E27FC236}">
                <a16:creationId xmlns:a16="http://schemas.microsoft.com/office/drawing/2014/main" id="{4CD670D4-C7FF-7F86-92CD-24C485899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090" y="1693572"/>
            <a:ext cx="6982110" cy="19891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3C3C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52574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7" grpId="0" animBg="1"/>
      <p:bldP spid="1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90348B-B4DA-4041-9654-92A4D06CB0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93288" y="1369219"/>
            <a:ext cx="7081468" cy="7550150"/>
          </a:xfrm>
          <a:prstGeom prst="roundRect">
            <a:avLst>
              <a:gd name="adj" fmla="val 5793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baseline="-25000">
                <a:solidFill>
                  <a:schemeClr val="lt1"/>
                </a:solidFill>
              </a:defRPr>
            </a:lvl1pPr>
          </a:lstStyle>
          <a:p>
            <a:pPr marL="0" lvl="0" indent="0" algn="ctr" defTabSz="457200">
              <a:buNone/>
            </a:pPr>
            <a:endParaRPr lang="ru-RU"/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0373EBC8-1083-FD3F-55E5-E449F502FA73}"/>
              </a:ext>
            </a:extLst>
          </p:cNvPr>
          <p:cNvSpPr/>
          <p:nvPr userDrawn="1"/>
        </p:nvSpPr>
        <p:spPr>
          <a:xfrm>
            <a:off x="1653348" y="5678905"/>
            <a:ext cx="8681916" cy="2548911"/>
          </a:xfrm>
          <a:prstGeom prst="roundRect">
            <a:avLst>
              <a:gd name="adj" fmla="val 7262"/>
            </a:avLst>
          </a:prstGeom>
          <a:solidFill>
            <a:schemeClr val="bg1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AB4E2D3-553E-6516-3BA2-CD507FB6A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841" y="1961884"/>
            <a:ext cx="6593506" cy="19891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3C3C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1E569897-B471-3F5E-C60E-F81E87F225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18841" y="4114272"/>
            <a:ext cx="6593506" cy="158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3" name="Espace réservé du texte 18">
            <a:extLst>
              <a:ext uri="{FF2B5EF4-FFF2-40B4-BE49-F238E27FC236}">
                <a16:creationId xmlns:a16="http://schemas.microsoft.com/office/drawing/2014/main" id="{4835248D-3388-C6CA-01DE-9B2EDBF6A8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60713" y="6233924"/>
            <a:ext cx="6422202" cy="39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4" name="Espace réservé du texte 18">
            <a:extLst>
              <a:ext uri="{FF2B5EF4-FFF2-40B4-BE49-F238E27FC236}">
                <a16:creationId xmlns:a16="http://schemas.microsoft.com/office/drawing/2014/main" id="{240DC61C-76C7-EC49-7E41-23F6307C2F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0713" y="6753955"/>
            <a:ext cx="6593506" cy="158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00833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177DA73-B61F-4344-40A6-40001B5AECDC}"/>
              </a:ext>
            </a:extLst>
          </p:cNvPr>
          <p:cNvSpPr/>
          <p:nvPr userDrawn="1"/>
        </p:nvSpPr>
        <p:spPr>
          <a:xfrm>
            <a:off x="0" y="0"/>
            <a:ext cx="4435762" cy="10288588"/>
          </a:xfrm>
          <a:prstGeom prst="rect">
            <a:avLst/>
          </a:prstGeom>
          <a:solidFill>
            <a:srgbClr val="008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28">
            <a:extLst>
              <a:ext uri="{FF2B5EF4-FFF2-40B4-BE49-F238E27FC236}">
                <a16:creationId xmlns:a16="http://schemas.microsoft.com/office/drawing/2014/main" id="{02144A54-1150-7D0D-1E29-F7B5B831CC32}"/>
              </a:ext>
            </a:extLst>
          </p:cNvPr>
          <p:cNvSpPr/>
          <p:nvPr userDrawn="1"/>
        </p:nvSpPr>
        <p:spPr>
          <a:xfrm>
            <a:off x="11120566" y="5315474"/>
            <a:ext cx="5118407" cy="3571238"/>
          </a:xfrm>
          <a:prstGeom prst="roundRect">
            <a:avLst>
              <a:gd name="adj" fmla="val 9508"/>
            </a:avLst>
          </a:prstGeom>
          <a:gradFill>
            <a:gsLst>
              <a:gs pos="0">
                <a:srgbClr val="00873C"/>
              </a:gs>
              <a:gs pos="60000">
                <a:srgbClr val="11B556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ru-RU" sz="4050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17">
            <a:extLst>
              <a:ext uri="{FF2B5EF4-FFF2-40B4-BE49-F238E27FC236}">
                <a16:creationId xmlns:a16="http://schemas.microsoft.com/office/drawing/2014/main" id="{7D55E4D3-5ED8-8002-9337-3BCADB1B6D9D}"/>
              </a:ext>
            </a:extLst>
          </p:cNvPr>
          <p:cNvSpPr/>
          <p:nvPr userDrawn="1"/>
        </p:nvSpPr>
        <p:spPr>
          <a:xfrm>
            <a:off x="11120566" y="1377834"/>
            <a:ext cx="5118407" cy="3571238"/>
          </a:xfrm>
          <a:prstGeom prst="roundRect">
            <a:avLst>
              <a:gd name="adj" fmla="val 9508"/>
            </a:avLst>
          </a:prstGeom>
          <a:solidFill>
            <a:schemeClr val="bg1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7801D6E-4AE6-43E6-99F2-7D02E9233D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69803" y="2203387"/>
            <a:ext cx="6276892" cy="5881813"/>
          </a:xfrm>
          <a:prstGeom prst="roundRect">
            <a:avLst>
              <a:gd name="adj" fmla="val 5793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baseline="-25000">
                <a:solidFill>
                  <a:schemeClr val="lt1"/>
                </a:solidFill>
              </a:defRPr>
            </a:lvl1pPr>
          </a:lstStyle>
          <a:p>
            <a:pPr marL="0" lvl="0" indent="0" algn="ctr" defTabSz="457200">
              <a:buNone/>
            </a:pPr>
            <a:endParaRPr lang="ru-RU"/>
          </a:p>
        </p:txBody>
      </p:sp>
      <p:sp>
        <p:nvSpPr>
          <p:cNvPr id="15" name="Espace réservé du texte 18">
            <a:extLst>
              <a:ext uri="{FF2B5EF4-FFF2-40B4-BE49-F238E27FC236}">
                <a16:creationId xmlns:a16="http://schemas.microsoft.com/office/drawing/2014/main" id="{4304AB0B-3164-484E-925D-8156E388E1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546070" y="3560428"/>
            <a:ext cx="4152810" cy="158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6" name="Espace réservé du texte 18">
            <a:extLst>
              <a:ext uri="{FF2B5EF4-FFF2-40B4-BE49-F238E27FC236}">
                <a16:creationId xmlns:a16="http://schemas.microsoft.com/office/drawing/2014/main" id="{A2A4E7AC-CA0E-4D53-20A7-20B389F13C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46070" y="2667246"/>
            <a:ext cx="4152810" cy="11262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2400" kern="1200" dirty="0" smtClean="0">
                <a:solidFill>
                  <a:srgbClr val="02873C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7" name="Espace réservé du texte 18">
            <a:extLst>
              <a:ext uri="{FF2B5EF4-FFF2-40B4-BE49-F238E27FC236}">
                <a16:creationId xmlns:a16="http://schemas.microsoft.com/office/drawing/2014/main" id="{5C8DB257-2419-2E44-7BD0-721CA91996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46070" y="1725328"/>
            <a:ext cx="3965825" cy="6918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/>
                <a:cs typeface="Karla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1" name="Espace réservé du texte 18">
            <a:extLst>
              <a:ext uri="{FF2B5EF4-FFF2-40B4-BE49-F238E27FC236}">
                <a16:creationId xmlns:a16="http://schemas.microsoft.com/office/drawing/2014/main" id="{91349A3E-C62E-3606-F0A5-DFD313604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546070" y="7507960"/>
            <a:ext cx="4152810" cy="158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/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Espace réservé du texte 18">
            <a:extLst>
              <a:ext uri="{FF2B5EF4-FFF2-40B4-BE49-F238E27FC236}">
                <a16:creationId xmlns:a16="http://schemas.microsoft.com/office/drawing/2014/main" id="{B3E1215B-04D8-B9D9-D252-A2F68DB242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546070" y="6614778"/>
            <a:ext cx="4152810" cy="11262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2400" kern="1200" dirty="0" smtClean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3" name="Espace réservé du texte 18">
            <a:extLst>
              <a:ext uri="{FF2B5EF4-FFF2-40B4-BE49-F238E27FC236}">
                <a16:creationId xmlns:a16="http://schemas.microsoft.com/office/drawing/2014/main" id="{C5764570-328F-F4E2-311B-7B892F367F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546070" y="5672860"/>
            <a:ext cx="3965825" cy="6918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i="0" u="none" strike="noStrike" kern="1200" cap="none" dirty="0" smtClean="0">
                <a:solidFill>
                  <a:schemeClr val="bg1"/>
                </a:solidFill>
                <a:latin typeface="+mj-lt"/>
                <a:ea typeface="Karla"/>
                <a:cs typeface="Karla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Right Brace 33">
            <a:extLst>
              <a:ext uri="{FF2B5EF4-FFF2-40B4-BE49-F238E27FC236}">
                <a16:creationId xmlns:a16="http://schemas.microsoft.com/office/drawing/2014/main" id="{5DCC2BC4-81A9-2454-34B7-9754EC93C3CF}"/>
              </a:ext>
            </a:extLst>
          </p:cNvPr>
          <p:cNvSpPr/>
          <p:nvPr userDrawn="1"/>
        </p:nvSpPr>
        <p:spPr>
          <a:xfrm rot="10800000">
            <a:off x="9164834" y="2621759"/>
            <a:ext cx="1635413" cy="5045068"/>
          </a:xfrm>
          <a:prstGeom prst="rightBrace">
            <a:avLst>
              <a:gd name="adj1" fmla="val 39891"/>
              <a:gd name="adj2" fmla="val 50000"/>
            </a:avLst>
          </a:prstGeom>
          <a:ln w="19050">
            <a:solidFill>
              <a:srgbClr val="9EE2B7"/>
            </a:solidFill>
          </a:ln>
          <a:effectLst>
            <a:outerShdw dist="12700" algn="l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C2F0DF8-FC6A-CB5E-B525-180CBA6FDC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389" y="660120"/>
            <a:ext cx="2028652" cy="37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63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A7808-D193-4A21-AA83-9D46D0A426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326106"/>
            <a:ext cx="18288000" cy="4138862"/>
          </a:xfrm>
          <a:prstGeom prst="rect">
            <a:avLst/>
          </a:prstGeom>
          <a:noFill/>
          <a:ln w="12700">
            <a:noFill/>
          </a:ln>
          <a:effectLst>
            <a:outerShdw blurRad="546100" dist="469900" dir="2700000" algn="tl" rotWithShape="0">
              <a:schemeClr val="tx2">
                <a:lumMod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baseline="-25000">
                <a:solidFill>
                  <a:schemeClr val="lt1"/>
                </a:solidFill>
              </a:defRPr>
            </a:lvl1pPr>
          </a:lstStyle>
          <a:p>
            <a:pPr marL="0" lvl="0" indent="0" algn="ctr" defTabSz="457200">
              <a:buNone/>
            </a:pPr>
            <a:endParaRPr lang="ru-RU"/>
          </a:p>
        </p:txBody>
      </p:sp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A442FC65-82AF-0969-8A92-F49E7C6414E8}"/>
              </a:ext>
            </a:extLst>
          </p:cNvPr>
          <p:cNvSpPr/>
          <p:nvPr userDrawn="1"/>
        </p:nvSpPr>
        <p:spPr>
          <a:xfrm>
            <a:off x="9583618" y="7514441"/>
            <a:ext cx="1138989" cy="1138989"/>
          </a:xfrm>
          <a:prstGeom prst="roundRect">
            <a:avLst/>
          </a:prstGeom>
          <a:solidFill>
            <a:schemeClr val="bg2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2" name="Titre 10">
            <a:extLst>
              <a:ext uri="{FF2B5EF4-FFF2-40B4-BE49-F238E27FC236}">
                <a16:creationId xmlns:a16="http://schemas.microsoft.com/office/drawing/2014/main" id="{215977DE-5484-9EB9-2F7D-E5D7D9B2C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4162" y="986074"/>
            <a:ext cx="11233055" cy="105104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3A3C3C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Espace réservé du texte 18">
            <a:extLst>
              <a:ext uri="{FF2B5EF4-FFF2-40B4-BE49-F238E27FC236}">
                <a16:creationId xmlns:a16="http://schemas.microsoft.com/office/drawing/2014/main" id="{87210978-FAE2-DD2E-EAED-344548B028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91402" y="7514441"/>
            <a:ext cx="5820733" cy="39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4" name="Espace réservé du texte 18">
            <a:extLst>
              <a:ext uri="{FF2B5EF4-FFF2-40B4-BE49-F238E27FC236}">
                <a16:creationId xmlns:a16="http://schemas.microsoft.com/office/drawing/2014/main" id="{87603F65-6616-C774-69B7-AAC7E5AFA1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91402" y="8034472"/>
            <a:ext cx="5820733" cy="158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7" name="Espace réservé du texte 18">
            <a:extLst>
              <a:ext uri="{FF2B5EF4-FFF2-40B4-BE49-F238E27FC236}">
                <a16:creationId xmlns:a16="http://schemas.microsoft.com/office/drawing/2014/main" id="{CBD1BEB2-9FC9-31AD-1720-C0098DA7C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77574" y="7514441"/>
            <a:ext cx="5820733" cy="39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Espace réservé du texte 18">
            <a:extLst>
              <a:ext uri="{FF2B5EF4-FFF2-40B4-BE49-F238E27FC236}">
                <a16:creationId xmlns:a16="http://schemas.microsoft.com/office/drawing/2014/main" id="{95B289CE-E03F-F9A2-68A0-5018495089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77574" y="8034472"/>
            <a:ext cx="5820733" cy="158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Rectangle: Rounded Corners 20">
            <a:extLst>
              <a:ext uri="{FF2B5EF4-FFF2-40B4-BE49-F238E27FC236}">
                <a16:creationId xmlns:a16="http://schemas.microsoft.com/office/drawing/2014/main" id="{6B525288-500F-11E0-CEDD-78BA15F9D95F}"/>
              </a:ext>
            </a:extLst>
          </p:cNvPr>
          <p:cNvSpPr/>
          <p:nvPr userDrawn="1"/>
        </p:nvSpPr>
        <p:spPr>
          <a:xfrm>
            <a:off x="2380712" y="7514440"/>
            <a:ext cx="1138989" cy="1138989"/>
          </a:xfrm>
          <a:prstGeom prst="roundRect">
            <a:avLst/>
          </a:prstGeom>
          <a:gradFill>
            <a:gsLst>
              <a:gs pos="0">
                <a:srgbClr val="00873C"/>
              </a:gs>
              <a:gs pos="60000">
                <a:srgbClr val="11B556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en-US" sz="4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522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9">
            <a:extLst>
              <a:ext uri="{FF2B5EF4-FFF2-40B4-BE49-F238E27FC236}">
                <a16:creationId xmlns:a16="http://schemas.microsoft.com/office/drawing/2014/main" id="{06E329BD-64A7-7228-4F7A-C177D20338B2}"/>
              </a:ext>
            </a:extLst>
          </p:cNvPr>
          <p:cNvSpPr/>
          <p:nvPr userDrawn="1"/>
        </p:nvSpPr>
        <p:spPr>
          <a:xfrm>
            <a:off x="12493327" y="5931147"/>
            <a:ext cx="8191534" cy="8191534"/>
          </a:xfrm>
          <a:prstGeom prst="ellipse">
            <a:avLst/>
          </a:prstGeom>
          <a:solidFill>
            <a:srgbClr val="008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F8392E13-A6F3-1A1E-A233-002BDCE39E18}"/>
              </a:ext>
            </a:extLst>
          </p:cNvPr>
          <p:cNvSpPr/>
          <p:nvPr userDrawn="1"/>
        </p:nvSpPr>
        <p:spPr>
          <a:xfrm>
            <a:off x="12344249" y="6497305"/>
            <a:ext cx="2135958" cy="2140199"/>
          </a:xfrm>
          <a:prstGeom prst="roundRect">
            <a:avLst>
              <a:gd name="adj" fmla="val 15272"/>
            </a:avLst>
          </a:prstGeom>
          <a:solidFill>
            <a:srgbClr val="11B556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223963E-D105-4361-844B-C00779B59B70}"/>
              </a:ext>
            </a:extLst>
          </p:cNvPr>
          <p:cNvSpPr/>
          <p:nvPr userDrawn="1"/>
        </p:nvSpPr>
        <p:spPr>
          <a:xfrm rot="5400000">
            <a:off x="-1624676" y="3144690"/>
            <a:ext cx="6361973" cy="3211977"/>
          </a:xfrm>
          <a:custGeom>
            <a:avLst/>
            <a:gdLst>
              <a:gd name="connsiteX0" fmla="*/ 3898797 w 7797594"/>
              <a:gd name="connsiteY0" fmla="*/ 0 h 3936781"/>
              <a:gd name="connsiteX1" fmla="*/ 7797594 w 7797594"/>
              <a:gd name="connsiteY1" fmla="*/ 3898797 h 3936781"/>
              <a:gd name="connsiteX2" fmla="*/ 7796634 w 7797594"/>
              <a:gd name="connsiteY2" fmla="*/ 3936781 h 3936781"/>
              <a:gd name="connsiteX3" fmla="*/ 6822079 w 7797594"/>
              <a:gd name="connsiteY3" fmla="*/ 3936781 h 3936781"/>
              <a:gd name="connsiteX4" fmla="*/ 6823039 w 7797594"/>
              <a:gd name="connsiteY4" fmla="*/ 3898798 h 3936781"/>
              <a:gd name="connsiteX5" fmla="*/ 3898798 w 7797594"/>
              <a:gd name="connsiteY5" fmla="*/ 974557 h 3936781"/>
              <a:gd name="connsiteX6" fmla="*/ 974557 w 7797594"/>
              <a:gd name="connsiteY6" fmla="*/ 3898798 h 3936781"/>
              <a:gd name="connsiteX7" fmla="*/ 975517 w 7797594"/>
              <a:gd name="connsiteY7" fmla="*/ 3936781 h 3936781"/>
              <a:gd name="connsiteX8" fmla="*/ 960 w 7797594"/>
              <a:gd name="connsiteY8" fmla="*/ 3936781 h 3936781"/>
              <a:gd name="connsiteX9" fmla="*/ 0 w 7797594"/>
              <a:gd name="connsiteY9" fmla="*/ 3898797 h 3936781"/>
              <a:gd name="connsiteX10" fmla="*/ 3898797 w 7797594"/>
              <a:gd name="connsiteY10" fmla="*/ 0 h 39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97594" h="3936781">
                <a:moveTo>
                  <a:pt x="3898797" y="0"/>
                </a:moveTo>
                <a:cubicBezTo>
                  <a:pt x="6052043" y="0"/>
                  <a:pt x="7797594" y="1745551"/>
                  <a:pt x="7797594" y="3898797"/>
                </a:cubicBezTo>
                <a:lnTo>
                  <a:pt x="7796634" y="3936781"/>
                </a:lnTo>
                <a:lnTo>
                  <a:pt x="6822079" y="3936781"/>
                </a:lnTo>
                <a:lnTo>
                  <a:pt x="6823039" y="3898798"/>
                </a:lnTo>
                <a:cubicBezTo>
                  <a:pt x="6823039" y="2283784"/>
                  <a:pt x="5513812" y="974557"/>
                  <a:pt x="3898798" y="974557"/>
                </a:cubicBezTo>
                <a:cubicBezTo>
                  <a:pt x="2283784" y="974557"/>
                  <a:pt x="974557" y="2283784"/>
                  <a:pt x="974557" y="3898798"/>
                </a:cubicBezTo>
                <a:lnTo>
                  <a:pt x="975517" y="3936781"/>
                </a:lnTo>
                <a:lnTo>
                  <a:pt x="960" y="3936781"/>
                </a:lnTo>
                <a:lnTo>
                  <a:pt x="0" y="3898797"/>
                </a:lnTo>
                <a:cubicBezTo>
                  <a:pt x="0" y="1745551"/>
                  <a:pt x="1745551" y="0"/>
                  <a:pt x="3898797" y="0"/>
                </a:cubicBezTo>
                <a:close/>
              </a:path>
            </a:pathLst>
          </a:custGeom>
          <a:noFill/>
          <a:ln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7224164-BE62-4D04-BB41-8CCC37B208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49035" y="4750679"/>
            <a:ext cx="3546839" cy="3086847"/>
          </a:xfrm>
          <a:prstGeom prst="roundRect">
            <a:avLst>
              <a:gd name="adj" fmla="val 8047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baseline="-25000" dirty="0">
                <a:solidFill>
                  <a:schemeClr val="lt1"/>
                </a:solidFill>
              </a:defRPr>
            </a:lvl1pPr>
          </a:lstStyle>
          <a:p>
            <a:pPr marL="0" lvl="0" indent="0" algn="ctr" defTabSz="457200">
              <a:buNone/>
            </a:pP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4617145-CBFE-421F-A04A-2F9BCE7F04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86783" y="1834396"/>
            <a:ext cx="4155444" cy="3903219"/>
          </a:xfrm>
          <a:prstGeom prst="roundRect">
            <a:avLst>
              <a:gd name="adj" fmla="val 7242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baseline="-25000" dirty="0">
                <a:solidFill>
                  <a:schemeClr val="lt1"/>
                </a:solidFill>
              </a:defRPr>
            </a:lvl1pPr>
          </a:lstStyle>
          <a:p>
            <a:pPr marL="0" lvl="0" indent="0" algn="ctr" defTabSz="457200">
              <a:buNone/>
            </a:pP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5C1D5AD4-37E1-44E3-ADEC-722724B503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57101" y="6099586"/>
            <a:ext cx="3132619" cy="2867950"/>
          </a:xfrm>
          <a:prstGeom prst="roundRect">
            <a:avLst>
              <a:gd name="adj" fmla="val 9137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baseline="-25000" dirty="0">
                <a:solidFill>
                  <a:schemeClr val="lt1"/>
                </a:solidFill>
              </a:defRPr>
            </a:lvl1pPr>
          </a:lstStyle>
          <a:p>
            <a:pPr marL="0" lvl="0" indent="0" algn="ctr" defTabSz="457200">
              <a:buNone/>
            </a:pPr>
            <a:endParaRPr lang="en-US" dirty="0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3E6262B9-3734-4892-B68A-FBEFD2CCEAEB}"/>
              </a:ext>
            </a:extLst>
          </p:cNvPr>
          <p:cNvSpPr txBox="1">
            <a:spLocks/>
          </p:cNvSpPr>
          <p:nvPr userDrawn="1"/>
        </p:nvSpPr>
        <p:spPr>
          <a:xfrm>
            <a:off x="14014785" y="9424624"/>
            <a:ext cx="3479251" cy="508204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</a:pPr>
            <a:fld id="{E76566F8-F1C0-4E7E-BB53-5D74A7679FF5}" type="slidenum">
              <a:rPr lang="en-US" sz="1400" b="0" spc="6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t>‹N°›</a:t>
            </a:fld>
            <a:endParaRPr lang="en-US" sz="1400" b="0" spc="60" baseline="0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Karla" pitchFamily="2" charset="0"/>
              <a:cs typeface="Poppins Light" panose="02000000000000000000" pitchFamily="2" charset="0"/>
            </a:endParaRPr>
          </a:p>
        </p:txBody>
      </p:sp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48403104-A2EC-EE1C-E5EB-A06559CB6005}"/>
              </a:ext>
            </a:extLst>
          </p:cNvPr>
          <p:cNvSpPr/>
          <p:nvPr userDrawn="1"/>
        </p:nvSpPr>
        <p:spPr>
          <a:xfrm>
            <a:off x="9889808" y="6497305"/>
            <a:ext cx="2135958" cy="2140199"/>
          </a:xfrm>
          <a:prstGeom prst="roundRect">
            <a:avLst>
              <a:gd name="adj" fmla="val 15272"/>
            </a:avLst>
          </a:prstGeom>
          <a:solidFill>
            <a:schemeClr val="bg1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/>
          </a:p>
        </p:txBody>
      </p:sp>
      <p:sp>
        <p:nvSpPr>
          <p:cNvPr id="14" name="Rectangle: Rounded Corners 17">
            <a:extLst>
              <a:ext uri="{FF2B5EF4-FFF2-40B4-BE49-F238E27FC236}">
                <a16:creationId xmlns:a16="http://schemas.microsoft.com/office/drawing/2014/main" id="{471F20E6-AF10-E537-EB5F-93C1CD0B5DF6}"/>
              </a:ext>
            </a:extLst>
          </p:cNvPr>
          <p:cNvSpPr/>
          <p:nvPr userDrawn="1"/>
        </p:nvSpPr>
        <p:spPr>
          <a:xfrm>
            <a:off x="14798688" y="6497305"/>
            <a:ext cx="2135958" cy="2140199"/>
          </a:xfrm>
          <a:prstGeom prst="roundRect">
            <a:avLst>
              <a:gd name="adj" fmla="val 15272"/>
            </a:avLst>
          </a:prstGeom>
          <a:solidFill>
            <a:schemeClr val="bg1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/>
          </a:p>
        </p:txBody>
      </p:sp>
      <p:sp>
        <p:nvSpPr>
          <p:cNvPr id="21" name="Titre 10">
            <a:extLst>
              <a:ext uri="{FF2B5EF4-FFF2-40B4-BE49-F238E27FC236}">
                <a16:creationId xmlns:a16="http://schemas.microsoft.com/office/drawing/2014/main" id="{5288B8C6-E3B0-F846-0EAA-2F901DF2B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4479" y="1483401"/>
            <a:ext cx="6593506" cy="19891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3C3C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2" name="Espace réservé du texte 18">
            <a:extLst>
              <a:ext uri="{FF2B5EF4-FFF2-40B4-BE49-F238E27FC236}">
                <a16:creationId xmlns:a16="http://schemas.microsoft.com/office/drawing/2014/main" id="{BB55642D-3CD3-2B6F-D4A7-835B9636DD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04479" y="3635789"/>
            <a:ext cx="6593506" cy="158750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3" name="Espace réservé du texte 18">
            <a:extLst>
              <a:ext uri="{FF2B5EF4-FFF2-40B4-BE49-F238E27FC236}">
                <a16:creationId xmlns:a16="http://schemas.microsoft.com/office/drawing/2014/main" id="{32CC4710-7521-683F-62A4-79911559BC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988657" y="8011797"/>
            <a:ext cx="1964244" cy="61895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kern="1200" dirty="0" smtClean="0">
                <a:solidFill>
                  <a:srgbClr val="3A3C3C"/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Espace réservé du texte 18">
            <a:extLst>
              <a:ext uri="{FF2B5EF4-FFF2-40B4-BE49-F238E27FC236}">
                <a16:creationId xmlns:a16="http://schemas.microsoft.com/office/drawing/2014/main" id="{527A9DA9-52C1-5F22-2A94-E5EAA0D7640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27230" y="6715983"/>
            <a:ext cx="2087099" cy="112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2000" kern="1200" dirty="0" smtClean="0">
                <a:solidFill>
                  <a:srgbClr val="02873C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18">
            <a:extLst>
              <a:ext uri="{FF2B5EF4-FFF2-40B4-BE49-F238E27FC236}">
                <a16:creationId xmlns:a16="http://schemas.microsoft.com/office/drawing/2014/main" id="{32B2ED97-6859-4396-95CF-BC679415666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419622" y="8011797"/>
            <a:ext cx="1964244" cy="61895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kern="1200" dirty="0" smtClean="0">
                <a:solidFill>
                  <a:schemeClr val="bg1"/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5B909C98-7DF1-909B-E3DB-BF15EC3F0B5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358195" y="6715983"/>
            <a:ext cx="2087099" cy="112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2000" kern="1200" dirty="0" smtClean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18">
            <a:extLst>
              <a:ext uri="{FF2B5EF4-FFF2-40B4-BE49-F238E27FC236}">
                <a16:creationId xmlns:a16="http://schemas.microsoft.com/office/drawing/2014/main" id="{CDE70C9D-EE5F-18EC-4D21-2DC01D6CD27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4895192" y="8011797"/>
            <a:ext cx="1964244" cy="61895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kern="1200" dirty="0" smtClean="0">
                <a:solidFill>
                  <a:srgbClr val="3A3C3C"/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18">
            <a:extLst>
              <a:ext uri="{FF2B5EF4-FFF2-40B4-BE49-F238E27FC236}">
                <a16:creationId xmlns:a16="http://schemas.microsoft.com/office/drawing/2014/main" id="{8F816EE0-DCD4-ACD6-0EA0-E3688F526F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4833765" y="6715983"/>
            <a:ext cx="2087099" cy="112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2000" kern="1200" dirty="0" smtClean="0">
                <a:solidFill>
                  <a:srgbClr val="02873C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04729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4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3">
            <a:extLst>
              <a:ext uri="{FF2B5EF4-FFF2-40B4-BE49-F238E27FC236}">
                <a16:creationId xmlns:a16="http://schemas.microsoft.com/office/drawing/2014/main" id="{11E76C7B-81F8-B6CB-6F30-F8D4C6C6C367}"/>
              </a:ext>
            </a:extLst>
          </p:cNvPr>
          <p:cNvSpPr/>
          <p:nvPr userDrawn="1"/>
        </p:nvSpPr>
        <p:spPr>
          <a:xfrm>
            <a:off x="11431362" y="-765967"/>
            <a:ext cx="11820523" cy="11820523"/>
          </a:xfrm>
          <a:prstGeom prst="ellipse">
            <a:avLst/>
          </a:prstGeom>
          <a:solidFill>
            <a:srgbClr val="008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BC4616C-03A5-48E8-8F66-2643B75EB2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00830" y="1525377"/>
            <a:ext cx="3919354" cy="7185487"/>
          </a:xfrm>
          <a:prstGeom prst="roundRect">
            <a:avLst>
              <a:gd name="adj" fmla="val 6393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baseline="-25000" dirty="0"/>
            </a:lvl1pPr>
          </a:lstStyle>
          <a:p>
            <a:pPr marL="0" lvl="0" indent="0" algn="ctr" defTabSz="457200">
              <a:buNone/>
            </a:pPr>
            <a:endParaRPr lang="en-US" dirty="0"/>
          </a:p>
        </p:txBody>
      </p:sp>
      <p:sp>
        <p:nvSpPr>
          <p:cNvPr id="2" name="Rectangle: Rounded Corners 24">
            <a:extLst>
              <a:ext uri="{FF2B5EF4-FFF2-40B4-BE49-F238E27FC236}">
                <a16:creationId xmlns:a16="http://schemas.microsoft.com/office/drawing/2014/main" id="{4AA42E8B-87C9-53AB-2378-D8460790C36E}"/>
              </a:ext>
            </a:extLst>
          </p:cNvPr>
          <p:cNvSpPr/>
          <p:nvPr userDrawn="1"/>
        </p:nvSpPr>
        <p:spPr>
          <a:xfrm>
            <a:off x="8900830" y="1525376"/>
            <a:ext cx="3919354" cy="7185487"/>
          </a:xfrm>
          <a:prstGeom prst="roundRect">
            <a:avLst>
              <a:gd name="adj" fmla="val 6434"/>
            </a:avLst>
          </a:prstGeom>
          <a:solidFill>
            <a:srgbClr val="11B556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7B271EEA-DD4D-4498-9DF2-05D7D2F44C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114891" y="1525376"/>
            <a:ext cx="3919354" cy="7185487"/>
          </a:xfrm>
          <a:prstGeom prst="roundRect">
            <a:avLst>
              <a:gd name="adj" fmla="val 7304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baseline="-25000" dirty="0"/>
            </a:lvl1pPr>
          </a:lstStyle>
          <a:p>
            <a:pPr marL="0" lvl="0" indent="0" algn="ctr" defTabSz="457200">
              <a:buNone/>
            </a:pP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76885A-BFFE-4182-9A45-915CEB7ABC80}"/>
              </a:ext>
            </a:extLst>
          </p:cNvPr>
          <p:cNvGrpSpPr/>
          <p:nvPr userDrawn="1"/>
        </p:nvGrpSpPr>
        <p:grpSpPr>
          <a:xfrm>
            <a:off x="16928491" y="764359"/>
            <a:ext cx="298120" cy="162354"/>
            <a:chOff x="17158607" y="499535"/>
            <a:chExt cx="298120" cy="16235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66B1464-6AD6-4C43-A99C-C1D8936C79FC}"/>
                </a:ext>
              </a:extLst>
            </p:cNvPr>
            <p:cNvCxnSpPr/>
            <p:nvPr userDrawn="1"/>
          </p:nvCxnSpPr>
          <p:spPr>
            <a:xfrm>
              <a:off x="17158607" y="499535"/>
              <a:ext cx="298120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4B0B712-1142-4704-8BB8-8883C723535F}"/>
                </a:ext>
              </a:extLst>
            </p:cNvPr>
            <p:cNvCxnSpPr/>
            <p:nvPr userDrawn="1"/>
          </p:nvCxnSpPr>
          <p:spPr>
            <a:xfrm>
              <a:off x="17219764" y="580712"/>
              <a:ext cx="236963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FD9F350-4654-4047-99CB-6E7D649C7916}"/>
                </a:ext>
              </a:extLst>
            </p:cNvPr>
            <p:cNvCxnSpPr/>
            <p:nvPr userDrawn="1"/>
          </p:nvCxnSpPr>
          <p:spPr>
            <a:xfrm>
              <a:off x="17276914" y="661889"/>
              <a:ext cx="179813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EF208DE5-EFB0-4C46-95A7-58CBF05DEE1C}"/>
              </a:ext>
            </a:extLst>
          </p:cNvPr>
          <p:cNvSpPr txBox="1">
            <a:spLocks/>
          </p:cNvSpPr>
          <p:nvPr userDrawn="1"/>
        </p:nvSpPr>
        <p:spPr>
          <a:xfrm>
            <a:off x="14014785" y="9424624"/>
            <a:ext cx="3479251" cy="508204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</a:pPr>
            <a:fld id="{E76566F8-F1C0-4E7E-BB53-5D74A7679FF5}" type="slidenum">
              <a:rPr lang="en-US" sz="1400" b="0" spc="60" baseline="0" smtClean="0">
                <a:solidFill>
                  <a:schemeClr val="bg1"/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t>‹N°›</a:t>
            </a:fld>
            <a:endParaRPr lang="en-US" sz="1400" b="0" spc="60" baseline="0" dirty="0">
              <a:solidFill>
                <a:schemeClr val="bg1"/>
              </a:solidFill>
              <a:latin typeface="+mj-lt"/>
              <a:ea typeface="Karla" pitchFamily="2" charset="0"/>
              <a:cs typeface="Poppins Light" panose="02000000000000000000" pitchFamily="2" charset="0"/>
            </a:endParaRPr>
          </a:p>
        </p:txBody>
      </p:sp>
      <p:sp>
        <p:nvSpPr>
          <p:cNvPr id="20" name="Titre 10">
            <a:extLst>
              <a:ext uri="{FF2B5EF4-FFF2-40B4-BE49-F238E27FC236}">
                <a16:creationId xmlns:a16="http://schemas.microsoft.com/office/drawing/2014/main" id="{25A4659B-C8F3-734C-389E-B1D628BE7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884" y="2746886"/>
            <a:ext cx="6593506" cy="19891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3C3C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1" name="Espace réservé du texte 18">
            <a:extLst>
              <a:ext uri="{FF2B5EF4-FFF2-40B4-BE49-F238E27FC236}">
                <a16:creationId xmlns:a16="http://schemas.microsoft.com/office/drawing/2014/main" id="{177D4AA9-EB7A-4FBB-EF4D-A8740CB95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7884" y="4899274"/>
            <a:ext cx="6593506" cy="158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FE90A791-8A1C-A8EF-C7D8-14A0A2C24B87}"/>
              </a:ext>
            </a:extLst>
          </p:cNvPr>
          <p:cNvSpPr/>
          <p:nvPr userDrawn="1"/>
        </p:nvSpPr>
        <p:spPr>
          <a:xfrm>
            <a:off x="9014616" y="5347072"/>
            <a:ext cx="3572049" cy="642534"/>
          </a:xfrm>
          <a:prstGeom prst="roundRect">
            <a:avLst>
              <a:gd name="adj" fmla="val 22075"/>
            </a:avLst>
          </a:prstGeom>
          <a:solidFill>
            <a:srgbClr val="9EE3B7"/>
          </a:solidFill>
          <a:ln>
            <a:noFill/>
          </a:ln>
          <a:effectLst>
            <a:outerShdw blurRad="571500" dist="152400" dir="5400000" algn="ctr" rotWithShape="0">
              <a:schemeClr val="accent6">
                <a:lumMod val="50000"/>
                <a:alpha val="58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en-US" sz="4050" dirty="0"/>
          </a:p>
        </p:txBody>
      </p:sp>
      <p:sp>
        <p:nvSpPr>
          <p:cNvPr id="31" name="Espace réservé du texte 18">
            <a:extLst>
              <a:ext uri="{FF2B5EF4-FFF2-40B4-BE49-F238E27FC236}">
                <a16:creationId xmlns:a16="http://schemas.microsoft.com/office/drawing/2014/main" id="{565EE44D-FBAD-2475-ECEF-29F4FC4631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20287" y="6624205"/>
            <a:ext cx="2465044" cy="955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1FECE4A7-3B42-EA14-B422-98E3CA19D2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20287" y="7668727"/>
            <a:ext cx="2465044" cy="11313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5" name="Espace réservé du texte 18">
            <a:extLst>
              <a:ext uri="{FF2B5EF4-FFF2-40B4-BE49-F238E27FC236}">
                <a16:creationId xmlns:a16="http://schemas.microsoft.com/office/drawing/2014/main" id="{95356335-CA19-9549-58B9-F0357C9F43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32560" y="6624205"/>
            <a:ext cx="2465044" cy="955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6" name="Espace réservé du texte 18">
            <a:extLst>
              <a:ext uri="{FF2B5EF4-FFF2-40B4-BE49-F238E27FC236}">
                <a16:creationId xmlns:a16="http://schemas.microsoft.com/office/drawing/2014/main" id="{BA37B938-F5AB-3DFD-CA22-997D09EDA4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32560" y="7668727"/>
            <a:ext cx="2465044" cy="11313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0" name="Espace réservé du texte 18">
            <a:extLst>
              <a:ext uri="{FF2B5EF4-FFF2-40B4-BE49-F238E27FC236}">
                <a16:creationId xmlns:a16="http://schemas.microsoft.com/office/drawing/2014/main" id="{870C4AE2-3A06-E20D-B625-7AF7C7D14E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94042" y="3439158"/>
            <a:ext cx="3139617" cy="6531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b="0" i="0" u="none" strike="noStrike" kern="1200" cap="none" dirty="0" smtClean="0">
                <a:solidFill>
                  <a:schemeClr val="bg1"/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1" name="Espace réservé du texte 18">
            <a:extLst>
              <a:ext uri="{FF2B5EF4-FFF2-40B4-BE49-F238E27FC236}">
                <a16:creationId xmlns:a16="http://schemas.microsoft.com/office/drawing/2014/main" id="{6694E4EB-9A34-0FCB-6965-0A41C55544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37994" y="4372169"/>
            <a:ext cx="2851712" cy="8496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kern="1200" dirty="0" smtClean="0">
                <a:solidFill>
                  <a:schemeClr val="bg1"/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3" name="Espace réservé du texte 18">
            <a:extLst>
              <a:ext uri="{FF2B5EF4-FFF2-40B4-BE49-F238E27FC236}">
                <a16:creationId xmlns:a16="http://schemas.microsoft.com/office/drawing/2014/main" id="{4E8BFD82-D28C-D9C4-0F8B-A0074F744F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94354" y="7676987"/>
            <a:ext cx="2851712" cy="6425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5" name="Espace réservé du texte 18">
            <a:extLst>
              <a:ext uri="{FF2B5EF4-FFF2-40B4-BE49-F238E27FC236}">
                <a16:creationId xmlns:a16="http://schemas.microsoft.com/office/drawing/2014/main" id="{1EEBB464-581B-980C-4DDB-DDFEF45741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53754" y="5438829"/>
            <a:ext cx="3532911" cy="5061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600" b="1" kern="1200" dirty="0" smtClean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6453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0">
            <a:extLst>
              <a:ext uri="{FF2B5EF4-FFF2-40B4-BE49-F238E27FC236}">
                <a16:creationId xmlns:a16="http://schemas.microsoft.com/office/drawing/2014/main" id="{CAFC7BB7-5836-132C-6DF3-96F487CD1518}"/>
              </a:ext>
            </a:extLst>
          </p:cNvPr>
          <p:cNvSpPr/>
          <p:nvPr userDrawn="1"/>
        </p:nvSpPr>
        <p:spPr>
          <a:xfrm>
            <a:off x="6795586" y="4460902"/>
            <a:ext cx="4688797" cy="3939425"/>
          </a:xfrm>
          <a:prstGeom prst="roundRect">
            <a:avLst>
              <a:gd name="adj" fmla="val 7934"/>
            </a:avLst>
          </a:prstGeom>
          <a:gradFill>
            <a:gsLst>
              <a:gs pos="0">
                <a:srgbClr val="00873C"/>
              </a:gs>
              <a:gs pos="60000">
                <a:srgbClr val="11B556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ru-RU" sz="4050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0">
            <a:extLst>
              <a:ext uri="{FF2B5EF4-FFF2-40B4-BE49-F238E27FC236}">
                <a16:creationId xmlns:a16="http://schemas.microsoft.com/office/drawing/2014/main" id="{7705944D-A6D5-4B20-4DAD-2115D7576AD3}"/>
              </a:ext>
            </a:extLst>
          </p:cNvPr>
          <p:cNvSpPr/>
          <p:nvPr userDrawn="1"/>
        </p:nvSpPr>
        <p:spPr>
          <a:xfrm>
            <a:off x="1214698" y="4463295"/>
            <a:ext cx="4688796" cy="3939425"/>
          </a:xfrm>
          <a:prstGeom prst="roundRect">
            <a:avLst>
              <a:gd name="adj" fmla="val 7741"/>
            </a:avLst>
          </a:prstGeom>
          <a:solidFill>
            <a:schemeClr val="bg1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18" name="Скругленный прямоугольник 10">
            <a:extLst>
              <a:ext uri="{FF2B5EF4-FFF2-40B4-BE49-F238E27FC236}">
                <a16:creationId xmlns:a16="http://schemas.microsoft.com/office/drawing/2014/main" id="{D18A4AAA-C3C9-A245-6171-D63C56AA38BE}"/>
              </a:ext>
            </a:extLst>
          </p:cNvPr>
          <p:cNvSpPr/>
          <p:nvPr userDrawn="1"/>
        </p:nvSpPr>
        <p:spPr>
          <a:xfrm>
            <a:off x="12376484" y="4463295"/>
            <a:ext cx="4688797" cy="3939425"/>
          </a:xfrm>
          <a:prstGeom prst="roundRect">
            <a:avLst>
              <a:gd name="adj" fmla="val 8121"/>
            </a:avLst>
          </a:prstGeom>
          <a:solidFill>
            <a:schemeClr val="bg1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09EF1107-E076-44C6-9D33-31D5FFED1C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06508" y="3769940"/>
            <a:ext cx="1322544" cy="1322544"/>
          </a:xfrm>
          <a:custGeom>
            <a:avLst/>
            <a:gdLst>
              <a:gd name="connsiteX0" fmla="*/ 1775076 w 3550151"/>
              <a:gd name="connsiteY0" fmla="*/ 0 h 3550151"/>
              <a:gd name="connsiteX1" fmla="*/ 3540988 w 3550151"/>
              <a:gd name="connsiteY1" fmla="*/ 1593585 h 3550151"/>
              <a:gd name="connsiteX2" fmla="*/ 3550151 w 3550151"/>
              <a:gd name="connsiteY2" fmla="*/ 1775056 h 3550151"/>
              <a:gd name="connsiteX3" fmla="*/ 3550151 w 3550151"/>
              <a:gd name="connsiteY3" fmla="*/ 1775096 h 3550151"/>
              <a:gd name="connsiteX4" fmla="*/ 3540988 w 3550151"/>
              <a:gd name="connsiteY4" fmla="*/ 1956567 h 3550151"/>
              <a:gd name="connsiteX5" fmla="*/ 1956567 w 3550151"/>
              <a:gd name="connsiteY5" fmla="*/ 3540988 h 3550151"/>
              <a:gd name="connsiteX6" fmla="*/ 1775096 w 3550151"/>
              <a:gd name="connsiteY6" fmla="*/ 3550151 h 3550151"/>
              <a:gd name="connsiteX7" fmla="*/ 1775056 w 3550151"/>
              <a:gd name="connsiteY7" fmla="*/ 3550151 h 3550151"/>
              <a:gd name="connsiteX8" fmla="*/ 1593585 w 3550151"/>
              <a:gd name="connsiteY8" fmla="*/ 3540988 h 3550151"/>
              <a:gd name="connsiteX9" fmla="*/ 0 w 3550151"/>
              <a:gd name="connsiteY9" fmla="*/ 1775076 h 3550151"/>
              <a:gd name="connsiteX10" fmla="*/ 1775076 w 3550151"/>
              <a:gd name="connsiteY10" fmla="*/ 0 h 355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0151" h="3550151">
                <a:moveTo>
                  <a:pt x="1775076" y="0"/>
                </a:moveTo>
                <a:cubicBezTo>
                  <a:pt x="2694152" y="0"/>
                  <a:pt x="3450086" y="698493"/>
                  <a:pt x="3540988" y="1593585"/>
                </a:cubicBezTo>
                <a:lnTo>
                  <a:pt x="3550151" y="1775056"/>
                </a:lnTo>
                <a:lnTo>
                  <a:pt x="3550151" y="1775096"/>
                </a:lnTo>
                <a:lnTo>
                  <a:pt x="3540988" y="1956567"/>
                </a:lnTo>
                <a:cubicBezTo>
                  <a:pt x="3456146" y="2791987"/>
                  <a:pt x="2791987" y="3456146"/>
                  <a:pt x="1956567" y="3540988"/>
                </a:cubicBezTo>
                <a:lnTo>
                  <a:pt x="1775096" y="3550151"/>
                </a:lnTo>
                <a:lnTo>
                  <a:pt x="1775056" y="3550151"/>
                </a:lnTo>
                <a:lnTo>
                  <a:pt x="1593585" y="3540988"/>
                </a:lnTo>
                <a:cubicBezTo>
                  <a:pt x="698493" y="3450086"/>
                  <a:pt x="0" y="2694152"/>
                  <a:pt x="0" y="1775076"/>
                </a:cubicBezTo>
                <a:cubicBezTo>
                  <a:pt x="0" y="794729"/>
                  <a:pt x="794729" y="0"/>
                  <a:pt x="177507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baseline="-25000" dirty="0">
                <a:solidFill>
                  <a:schemeClr val="lt1"/>
                </a:solidFill>
              </a:defRPr>
            </a:lvl1pPr>
          </a:lstStyle>
          <a:p>
            <a:pPr marL="0" lvl="0" indent="0" algn="ctr" defTabSz="457200">
              <a:buNone/>
            </a:pPr>
            <a:endParaRPr lang="ru-RU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AC561EE8-4455-4E88-B93E-CDDA959C73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05754" y="3769940"/>
            <a:ext cx="1322544" cy="1322544"/>
          </a:xfrm>
          <a:custGeom>
            <a:avLst/>
            <a:gdLst>
              <a:gd name="connsiteX0" fmla="*/ 1775076 w 3550151"/>
              <a:gd name="connsiteY0" fmla="*/ 0 h 3550151"/>
              <a:gd name="connsiteX1" fmla="*/ 3540988 w 3550151"/>
              <a:gd name="connsiteY1" fmla="*/ 1593585 h 3550151"/>
              <a:gd name="connsiteX2" fmla="*/ 3550151 w 3550151"/>
              <a:gd name="connsiteY2" fmla="*/ 1775056 h 3550151"/>
              <a:gd name="connsiteX3" fmla="*/ 3550151 w 3550151"/>
              <a:gd name="connsiteY3" fmla="*/ 1775096 h 3550151"/>
              <a:gd name="connsiteX4" fmla="*/ 3540988 w 3550151"/>
              <a:gd name="connsiteY4" fmla="*/ 1956567 h 3550151"/>
              <a:gd name="connsiteX5" fmla="*/ 1956567 w 3550151"/>
              <a:gd name="connsiteY5" fmla="*/ 3540988 h 3550151"/>
              <a:gd name="connsiteX6" fmla="*/ 1775096 w 3550151"/>
              <a:gd name="connsiteY6" fmla="*/ 3550151 h 3550151"/>
              <a:gd name="connsiteX7" fmla="*/ 1775056 w 3550151"/>
              <a:gd name="connsiteY7" fmla="*/ 3550151 h 3550151"/>
              <a:gd name="connsiteX8" fmla="*/ 1593585 w 3550151"/>
              <a:gd name="connsiteY8" fmla="*/ 3540988 h 3550151"/>
              <a:gd name="connsiteX9" fmla="*/ 0 w 3550151"/>
              <a:gd name="connsiteY9" fmla="*/ 1775076 h 3550151"/>
              <a:gd name="connsiteX10" fmla="*/ 1775076 w 3550151"/>
              <a:gd name="connsiteY10" fmla="*/ 0 h 355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0151" h="3550151">
                <a:moveTo>
                  <a:pt x="1775076" y="0"/>
                </a:moveTo>
                <a:cubicBezTo>
                  <a:pt x="2694152" y="0"/>
                  <a:pt x="3450086" y="698493"/>
                  <a:pt x="3540988" y="1593585"/>
                </a:cubicBezTo>
                <a:lnTo>
                  <a:pt x="3550151" y="1775056"/>
                </a:lnTo>
                <a:lnTo>
                  <a:pt x="3550151" y="1775096"/>
                </a:lnTo>
                <a:lnTo>
                  <a:pt x="3540988" y="1956567"/>
                </a:lnTo>
                <a:cubicBezTo>
                  <a:pt x="3456146" y="2791987"/>
                  <a:pt x="2791987" y="3456146"/>
                  <a:pt x="1956567" y="3540988"/>
                </a:cubicBezTo>
                <a:lnTo>
                  <a:pt x="1775096" y="3550151"/>
                </a:lnTo>
                <a:lnTo>
                  <a:pt x="1775056" y="3550151"/>
                </a:lnTo>
                <a:lnTo>
                  <a:pt x="1593585" y="3540988"/>
                </a:lnTo>
                <a:cubicBezTo>
                  <a:pt x="698493" y="3450086"/>
                  <a:pt x="0" y="2694152"/>
                  <a:pt x="0" y="1775076"/>
                </a:cubicBezTo>
                <a:cubicBezTo>
                  <a:pt x="0" y="794729"/>
                  <a:pt x="794729" y="0"/>
                  <a:pt x="17750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ru-RU" sz="1800" kern="1200" baseline="-250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F986138-D914-41D5-A363-944128865D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805000" y="3769940"/>
            <a:ext cx="1322544" cy="1322544"/>
          </a:xfrm>
          <a:custGeom>
            <a:avLst/>
            <a:gdLst>
              <a:gd name="connsiteX0" fmla="*/ 1775076 w 3550151"/>
              <a:gd name="connsiteY0" fmla="*/ 0 h 3550151"/>
              <a:gd name="connsiteX1" fmla="*/ 3540988 w 3550151"/>
              <a:gd name="connsiteY1" fmla="*/ 1593585 h 3550151"/>
              <a:gd name="connsiteX2" fmla="*/ 3550151 w 3550151"/>
              <a:gd name="connsiteY2" fmla="*/ 1775056 h 3550151"/>
              <a:gd name="connsiteX3" fmla="*/ 3550151 w 3550151"/>
              <a:gd name="connsiteY3" fmla="*/ 1775096 h 3550151"/>
              <a:gd name="connsiteX4" fmla="*/ 3540988 w 3550151"/>
              <a:gd name="connsiteY4" fmla="*/ 1956567 h 3550151"/>
              <a:gd name="connsiteX5" fmla="*/ 1956567 w 3550151"/>
              <a:gd name="connsiteY5" fmla="*/ 3540988 h 3550151"/>
              <a:gd name="connsiteX6" fmla="*/ 1775096 w 3550151"/>
              <a:gd name="connsiteY6" fmla="*/ 3550151 h 3550151"/>
              <a:gd name="connsiteX7" fmla="*/ 1775056 w 3550151"/>
              <a:gd name="connsiteY7" fmla="*/ 3550151 h 3550151"/>
              <a:gd name="connsiteX8" fmla="*/ 1593585 w 3550151"/>
              <a:gd name="connsiteY8" fmla="*/ 3540988 h 3550151"/>
              <a:gd name="connsiteX9" fmla="*/ 0 w 3550151"/>
              <a:gd name="connsiteY9" fmla="*/ 1775076 h 3550151"/>
              <a:gd name="connsiteX10" fmla="*/ 1775076 w 3550151"/>
              <a:gd name="connsiteY10" fmla="*/ 0 h 355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0151" h="3550151">
                <a:moveTo>
                  <a:pt x="1775076" y="0"/>
                </a:moveTo>
                <a:cubicBezTo>
                  <a:pt x="2694152" y="0"/>
                  <a:pt x="3450086" y="698493"/>
                  <a:pt x="3540988" y="1593585"/>
                </a:cubicBezTo>
                <a:lnTo>
                  <a:pt x="3550151" y="1775056"/>
                </a:lnTo>
                <a:lnTo>
                  <a:pt x="3550151" y="1775096"/>
                </a:lnTo>
                <a:lnTo>
                  <a:pt x="3540988" y="1956567"/>
                </a:lnTo>
                <a:cubicBezTo>
                  <a:pt x="3456146" y="2791987"/>
                  <a:pt x="2791987" y="3456146"/>
                  <a:pt x="1956567" y="3540988"/>
                </a:cubicBezTo>
                <a:lnTo>
                  <a:pt x="1775096" y="3550151"/>
                </a:lnTo>
                <a:lnTo>
                  <a:pt x="1775056" y="3550151"/>
                </a:lnTo>
                <a:lnTo>
                  <a:pt x="1593585" y="3540988"/>
                </a:lnTo>
                <a:cubicBezTo>
                  <a:pt x="698493" y="3450086"/>
                  <a:pt x="0" y="2694152"/>
                  <a:pt x="0" y="1775076"/>
                </a:cubicBezTo>
                <a:cubicBezTo>
                  <a:pt x="0" y="794729"/>
                  <a:pt x="794729" y="0"/>
                  <a:pt x="17750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ru-RU" sz="1800" kern="1200" baseline="-250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8BC78EE0-8E1F-52CF-9108-BAA03B8B6B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9621" y="2390181"/>
            <a:ext cx="5820733" cy="1587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1" name="Espace réservé du texte 18">
            <a:extLst>
              <a:ext uri="{FF2B5EF4-FFF2-40B4-BE49-F238E27FC236}">
                <a16:creationId xmlns:a16="http://schemas.microsoft.com/office/drawing/2014/main" id="{FA44CF9E-2333-D2D9-7300-78080DD2B0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06508" y="5357440"/>
            <a:ext cx="4024271" cy="687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Espace réservé du texte 18">
            <a:extLst>
              <a:ext uri="{FF2B5EF4-FFF2-40B4-BE49-F238E27FC236}">
                <a16:creationId xmlns:a16="http://schemas.microsoft.com/office/drawing/2014/main" id="{CE861EBB-9C6F-76B5-53F8-4B977808EB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06509" y="8054045"/>
            <a:ext cx="4023956" cy="687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u="none" strike="noStrike" kern="1200" cap="none" dirty="0" smtClean="0">
                <a:solidFill>
                  <a:srgbClr val="02873C"/>
                </a:solidFill>
                <a:latin typeface="Heydings Controls" panose="02000509000000000000" pitchFamily="49" charset="0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Titre 10">
            <a:extLst>
              <a:ext uri="{FF2B5EF4-FFF2-40B4-BE49-F238E27FC236}">
                <a16:creationId xmlns:a16="http://schemas.microsoft.com/office/drawing/2014/main" id="{398CCCF3-8672-B9AA-78D6-694D7F09D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7472" y="986074"/>
            <a:ext cx="11233055" cy="105104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3A3C3C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Espace réservé du texte 18">
            <a:extLst>
              <a:ext uri="{FF2B5EF4-FFF2-40B4-BE49-F238E27FC236}">
                <a16:creationId xmlns:a16="http://schemas.microsoft.com/office/drawing/2014/main" id="{D2A5243E-80CD-183D-D524-4A0909E734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06822" y="6225581"/>
            <a:ext cx="4023958" cy="10515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18">
            <a:extLst>
              <a:ext uri="{FF2B5EF4-FFF2-40B4-BE49-F238E27FC236}">
                <a16:creationId xmlns:a16="http://schemas.microsoft.com/office/drawing/2014/main" id="{1CBAE1B2-3105-566B-2EAB-1E452FE27C6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06508" y="7436283"/>
            <a:ext cx="4023957" cy="687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18">
            <a:extLst>
              <a:ext uri="{FF2B5EF4-FFF2-40B4-BE49-F238E27FC236}">
                <a16:creationId xmlns:a16="http://schemas.microsoft.com/office/drawing/2014/main" id="{6E4BDABC-E68D-ECAD-44EB-7BCEA345A17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43708" y="5357440"/>
            <a:ext cx="4024271" cy="687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u="none" strike="noStrike" kern="1200" cap="none" dirty="0" smtClean="0">
                <a:solidFill>
                  <a:schemeClr val="bg1"/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07BFD878-2C36-E1D7-DD51-2EBDCDF1710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43708" y="8054045"/>
            <a:ext cx="4023955" cy="83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u="none" strike="noStrike" kern="1200" cap="none" dirty="0" smtClean="0">
                <a:solidFill>
                  <a:schemeClr val="bg1"/>
                </a:solidFill>
                <a:latin typeface="Heydings Controls" panose="02000509000000000000" pitchFamily="49" charset="0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18">
            <a:extLst>
              <a:ext uri="{FF2B5EF4-FFF2-40B4-BE49-F238E27FC236}">
                <a16:creationId xmlns:a16="http://schemas.microsoft.com/office/drawing/2014/main" id="{8B11C0EC-1939-3529-18EC-3764BDC24A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44022" y="6225581"/>
            <a:ext cx="4023958" cy="10515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kern="1200" dirty="0" smtClean="0">
                <a:solidFill>
                  <a:schemeClr val="bg1"/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18">
            <a:extLst>
              <a:ext uri="{FF2B5EF4-FFF2-40B4-BE49-F238E27FC236}">
                <a16:creationId xmlns:a16="http://schemas.microsoft.com/office/drawing/2014/main" id="{066D4D79-5D66-FAE1-779A-E7F122D55F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43708" y="7436283"/>
            <a:ext cx="4023957" cy="687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b="0" i="0" u="none" strike="noStrike" kern="1200" cap="none" dirty="0" smtClean="0">
                <a:solidFill>
                  <a:schemeClr val="bg1"/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306FCFC5-C9AA-F1D6-B17C-69FBB5A4B9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706308" y="5357440"/>
            <a:ext cx="4024271" cy="687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38770B58-0155-0177-0BD9-922463BE252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706309" y="8054045"/>
            <a:ext cx="4023954" cy="687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u="none" strike="noStrike" kern="1200" cap="none" dirty="0" smtClean="0">
                <a:solidFill>
                  <a:srgbClr val="02873C"/>
                </a:solidFill>
                <a:latin typeface="Heydings Controls" panose="02000509000000000000" pitchFamily="49" charset="0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4" name="Espace réservé du texte 18">
            <a:extLst>
              <a:ext uri="{FF2B5EF4-FFF2-40B4-BE49-F238E27FC236}">
                <a16:creationId xmlns:a16="http://schemas.microsoft.com/office/drawing/2014/main" id="{A6B2E31C-7821-FB64-DCAF-E15DAB9CCAA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2706622" y="6225581"/>
            <a:ext cx="4023958" cy="10515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5" name="Espace réservé du texte 18">
            <a:extLst>
              <a:ext uri="{FF2B5EF4-FFF2-40B4-BE49-F238E27FC236}">
                <a16:creationId xmlns:a16="http://schemas.microsoft.com/office/drawing/2014/main" id="{93C27E01-3CF3-BF2E-B6DB-C0CEE8492E3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706309" y="7436283"/>
            <a:ext cx="4023958" cy="687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0213689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34">
            <a:extLst>
              <a:ext uri="{FF2B5EF4-FFF2-40B4-BE49-F238E27FC236}">
                <a16:creationId xmlns:a16="http://schemas.microsoft.com/office/drawing/2014/main" id="{E65A9750-2CAF-F40F-605D-06F8BB5F2CA2}"/>
              </a:ext>
            </a:extLst>
          </p:cNvPr>
          <p:cNvSpPr/>
          <p:nvPr userDrawn="1"/>
        </p:nvSpPr>
        <p:spPr>
          <a:xfrm>
            <a:off x="14372779" y="-872844"/>
            <a:ext cx="4750357" cy="4750357"/>
          </a:xfrm>
          <a:prstGeom prst="ellipse">
            <a:avLst/>
          </a:prstGeom>
          <a:solidFill>
            <a:srgbClr val="11B5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548;p134">
            <a:extLst>
              <a:ext uri="{FF2B5EF4-FFF2-40B4-BE49-F238E27FC236}">
                <a16:creationId xmlns:a16="http://schemas.microsoft.com/office/drawing/2014/main" id="{AF220AE3-131F-E51D-F8D9-7D4E0F60AAC5}"/>
              </a:ext>
            </a:extLst>
          </p:cNvPr>
          <p:cNvSpPr/>
          <p:nvPr userDrawn="1"/>
        </p:nvSpPr>
        <p:spPr>
          <a:xfrm>
            <a:off x="928898" y="4802893"/>
            <a:ext cx="617304" cy="617304"/>
          </a:xfrm>
          <a:prstGeom prst="ellipse">
            <a:avLst/>
          </a:prstGeom>
          <a:gradFill>
            <a:gsLst>
              <a:gs pos="0">
                <a:srgbClr val="00873C"/>
              </a:gs>
              <a:gs pos="60000">
                <a:srgbClr val="11B556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sz="4050" dirty="0">
              <a:sym typeface="Karla"/>
            </a:endParaRPr>
          </a:p>
        </p:txBody>
      </p:sp>
      <p:sp>
        <p:nvSpPr>
          <p:cNvPr id="10" name="Google Shape;1548;p134">
            <a:extLst>
              <a:ext uri="{FF2B5EF4-FFF2-40B4-BE49-F238E27FC236}">
                <a16:creationId xmlns:a16="http://schemas.microsoft.com/office/drawing/2014/main" id="{C8836095-A0BB-DAF4-6483-53DDB1C8BFA7}"/>
              </a:ext>
            </a:extLst>
          </p:cNvPr>
          <p:cNvSpPr/>
          <p:nvPr userDrawn="1"/>
        </p:nvSpPr>
        <p:spPr>
          <a:xfrm>
            <a:off x="5693787" y="4802893"/>
            <a:ext cx="617304" cy="617304"/>
          </a:xfrm>
          <a:prstGeom prst="ellipse">
            <a:avLst/>
          </a:prstGeom>
          <a:gradFill>
            <a:gsLst>
              <a:gs pos="0">
                <a:srgbClr val="11B556"/>
              </a:gs>
              <a:gs pos="60000">
                <a:srgbClr val="9EE2B7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sz="4050" dirty="0">
              <a:sym typeface="Karla"/>
            </a:endParaRPr>
          </a:p>
        </p:txBody>
      </p:sp>
      <p:sp>
        <p:nvSpPr>
          <p:cNvPr id="12" name="Google Shape;1548;p134">
            <a:extLst>
              <a:ext uri="{FF2B5EF4-FFF2-40B4-BE49-F238E27FC236}">
                <a16:creationId xmlns:a16="http://schemas.microsoft.com/office/drawing/2014/main" id="{D275BCF5-BF41-64DA-810B-DF6AA14AD013}"/>
              </a:ext>
            </a:extLst>
          </p:cNvPr>
          <p:cNvSpPr/>
          <p:nvPr userDrawn="1"/>
        </p:nvSpPr>
        <p:spPr>
          <a:xfrm>
            <a:off x="928898" y="6809114"/>
            <a:ext cx="617304" cy="617304"/>
          </a:xfrm>
          <a:prstGeom prst="ellipse">
            <a:avLst/>
          </a:prstGeom>
          <a:gradFill>
            <a:gsLst>
              <a:gs pos="62000">
                <a:srgbClr val="57E976"/>
              </a:gs>
              <a:gs pos="0">
                <a:srgbClr val="9EE2B7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sz="4050" dirty="0">
              <a:sym typeface="Karla"/>
            </a:endParaRPr>
          </a:p>
        </p:txBody>
      </p:sp>
      <p:sp>
        <p:nvSpPr>
          <p:cNvPr id="14" name="Google Shape;1548;p134">
            <a:extLst>
              <a:ext uri="{FF2B5EF4-FFF2-40B4-BE49-F238E27FC236}">
                <a16:creationId xmlns:a16="http://schemas.microsoft.com/office/drawing/2014/main" id="{C2563258-774D-639F-E860-1453B6BF58A9}"/>
              </a:ext>
            </a:extLst>
          </p:cNvPr>
          <p:cNvSpPr/>
          <p:nvPr userDrawn="1"/>
        </p:nvSpPr>
        <p:spPr>
          <a:xfrm>
            <a:off x="5693787" y="6809114"/>
            <a:ext cx="617304" cy="617304"/>
          </a:xfrm>
          <a:prstGeom prst="ellipse">
            <a:avLst/>
          </a:prstGeom>
          <a:gradFill>
            <a:gsLst>
              <a:gs pos="0">
                <a:srgbClr val="11B556"/>
              </a:gs>
              <a:gs pos="60000">
                <a:srgbClr val="0AE96F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sz="4050" dirty="0">
              <a:sym typeface="Karla"/>
            </a:endParaRPr>
          </a:p>
        </p:txBody>
      </p:sp>
      <p:sp>
        <p:nvSpPr>
          <p:cNvPr id="4" name="Google Shape;337;p73">
            <a:extLst>
              <a:ext uri="{FF2B5EF4-FFF2-40B4-BE49-F238E27FC236}">
                <a16:creationId xmlns:a16="http://schemas.microsoft.com/office/drawing/2014/main" id="{5AA73118-10B2-24A1-C25F-644A2FE454A7}"/>
              </a:ext>
            </a:extLst>
          </p:cNvPr>
          <p:cNvSpPr/>
          <p:nvPr userDrawn="1"/>
        </p:nvSpPr>
        <p:spPr>
          <a:xfrm>
            <a:off x="11020927" y="1486293"/>
            <a:ext cx="5727031" cy="7160401"/>
          </a:xfrm>
          <a:prstGeom prst="roundRect">
            <a:avLst>
              <a:gd name="adj" fmla="val 6253"/>
            </a:avLst>
          </a:prstGeom>
          <a:solidFill>
            <a:schemeClr val="bg1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>
              <a:sym typeface="Karla"/>
            </a:endParaRPr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62F6B1F7-40E5-F8F4-3B62-938B9D0FB536}"/>
              </a:ext>
            </a:extLst>
          </p:cNvPr>
          <p:cNvSpPr/>
          <p:nvPr userDrawn="1"/>
        </p:nvSpPr>
        <p:spPr>
          <a:xfrm>
            <a:off x="11387795" y="7005041"/>
            <a:ext cx="4997301" cy="1189499"/>
          </a:xfrm>
          <a:prstGeom prst="roundRect">
            <a:avLst>
              <a:gd name="adj" fmla="val 18328"/>
            </a:avLst>
          </a:prstGeom>
          <a:solidFill>
            <a:schemeClr val="tx2"/>
          </a:solidFill>
          <a:ln>
            <a:noFill/>
          </a:ln>
          <a:effectLst>
            <a:outerShdw blurRad="571500" dist="152400" dir="5400000" algn="ctr" rotWithShape="0">
              <a:schemeClr val="tx1">
                <a:lumMod val="50000"/>
                <a:lumOff val="50000"/>
                <a:alpha val="23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ru-RU" sz="4050">
              <a:solidFill>
                <a:schemeClr val="tx1"/>
              </a:solidFill>
            </a:endParaRP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92A5EDA5-9198-4970-9AB2-6329348EBA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87796" y="1897026"/>
            <a:ext cx="4997302" cy="4713324"/>
          </a:xfrm>
          <a:prstGeom prst="roundRect">
            <a:avLst>
              <a:gd name="adj" fmla="val 6936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baseline="-25000">
                <a:solidFill>
                  <a:schemeClr val="lt1"/>
                </a:solidFill>
              </a:defRPr>
            </a:lvl1pPr>
          </a:lstStyle>
          <a:p>
            <a:pPr marL="0" lvl="0" indent="0" algn="ctr" defTabSz="457200">
              <a:buNone/>
            </a:pPr>
            <a:endParaRPr lang="ru-RU"/>
          </a:p>
        </p:txBody>
      </p:sp>
      <p:sp>
        <p:nvSpPr>
          <p:cNvPr id="21" name="Espace réservé du texte 18">
            <a:extLst>
              <a:ext uri="{FF2B5EF4-FFF2-40B4-BE49-F238E27FC236}">
                <a16:creationId xmlns:a16="http://schemas.microsoft.com/office/drawing/2014/main" id="{988C9B08-FAC5-788D-BE2C-4F20C59A06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02903" y="4821792"/>
            <a:ext cx="3271264" cy="617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Espace réservé du texte 18">
            <a:extLst>
              <a:ext uri="{FF2B5EF4-FFF2-40B4-BE49-F238E27FC236}">
                <a16:creationId xmlns:a16="http://schemas.microsoft.com/office/drawing/2014/main" id="{0DF109F2-A1DE-64E5-E3FA-D248ACB7B6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02903" y="5606296"/>
            <a:ext cx="3271264" cy="618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Espace réservé du texte 18">
            <a:extLst>
              <a:ext uri="{FF2B5EF4-FFF2-40B4-BE49-F238E27FC236}">
                <a16:creationId xmlns:a16="http://schemas.microsoft.com/office/drawing/2014/main" id="{3687A18A-2706-F8C4-4B9D-B19C94C3FF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86415" y="4821792"/>
            <a:ext cx="3271264" cy="617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6" name="Espace réservé du texte 18">
            <a:extLst>
              <a:ext uri="{FF2B5EF4-FFF2-40B4-BE49-F238E27FC236}">
                <a16:creationId xmlns:a16="http://schemas.microsoft.com/office/drawing/2014/main" id="{501EAC20-EDFC-6F3C-906B-1345E3C058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6415" y="5606296"/>
            <a:ext cx="3271264" cy="618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18">
            <a:extLst>
              <a:ext uri="{FF2B5EF4-FFF2-40B4-BE49-F238E27FC236}">
                <a16:creationId xmlns:a16="http://schemas.microsoft.com/office/drawing/2014/main" id="{1DDE9907-1091-22A2-0C02-E2AC97CF46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902903" y="6762104"/>
            <a:ext cx="3271264" cy="617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775C4709-B3BB-28C6-E663-A08448A4CE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02903" y="7546608"/>
            <a:ext cx="3271264" cy="618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A87F361E-420B-16F8-2F97-BEE58448011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86415" y="6762104"/>
            <a:ext cx="3271264" cy="617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4" name="Espace réservé du texte 18">
            <a:extLst>
              <a:ext uri="{FF2B5EF4-FFF2-40B4-BE49-F238E27FC236}">
                <a16:creationId xmlns:a16="http://schemas.microsoft.com/office/drawing/2014/main" id="{E77C70B4-BEA3-6CC2-D292-108927632B6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86415" y="7546608"/>
            <a:ext cx="3271264" cy="618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6" name="Espace réservé du texte 18">
            <a:extLst>
              <a:ext uri="{FF2B5EF4-FFF2-40B4-BE49-F238E27FC236}">
                <a16:creationId xmlns:a16="http://schemas.microsoft.com/office/drawing/2014/main" id="{42F239F7-A914-64D7-E88E-6FB5A1FC23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8898" y="2915219"/>
            <a:ext cx="7657246" cy="618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7" name="Titre 10">
            <a:extLst>
              <a:ext uri="{FF2B5EF4-FFF2-40B4-BE49-F238E27FC236}">
                <a16:creationId xmlns:a16="http://schemas.microsoft.com/office/drawing/2014/main" id="{8FB3BFA3-90F6-5A08-D052-2097855BB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98" y="1697618"/>
            <a:ext cx="9991341" cy="867162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A3C3C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0" name="Espace réservé du texte 18">
            <a:extLst>
              <a:ext uri="{FF2B5EF4-FFF2-40B4-BE49-F238E27FC236}">
                <a16:creationId xmlns:a16="http://schemas.microsoft.com/office/drawing/2014/main" id="{F3D60FAA-5991-7A79-B3DF-E9480D40042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657648" y="7224866"/>
            <a:ext cx="3865147" cy="6434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6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1" name="Espace réservé du texte 18">
            <a:extLst>
              <a:ext uri="{FF2B5EF4-FFF2-40B4-BE49-F238E27FC236}">
                <a16:creationId xmlns:a16="http://schemas.microsoft.com/office/drawing/2014/main" id="{980F352A-F3C6-F880-107D-6CEA0582F73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657648" y="7827033"/>
            <a:ext cx="3865147" cy="6434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2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7" name="Rectangle: Top Corners Rounded 4">
            <a:extLst>
              <a:ext uri="{FF2B5EF4-FFF2-40B4-BE49-F238E27FC236}">
                <a16:creationId xmlns:a16="http://schemas.microsoft.com/office/drawing/2014/main" id="{D599B290-B316-ACF9-FEFA-4F29FA866D1C}"/>
              </a:ext>
            </a:extLst>
          </p:cNvPr>
          <p:cNvSpPr/>
          <p:nvPr userDrawn="1"/>
        </p:nvSpPr>
        <p:spPr>
          <a:xfrm rot="16200000">
            <a:off x="11377629" y="7015207"/>
            <a:ext cx="1189499" cy="1169166"/>
          </a:xfrm>
          <a:prstGeom prst="round2SameRect">
            <a:avLst/>
          </a:prstGeom>
          <a:gradFill>
            <a:gsLst>
              <a:gs pos="0">
                <a:srgbClr val="00873C"/>
              </a:gs>
              <a:gs pos="60000">
                <a:srgbClr val="11B556"/>
              </a:gs>
            </a:gsLst>
            <a:lin ang="14400000" scaled="0"/>
          </a:gradFill>
          <a:ln w="9525">
            <a:noFill/>
          </a:ln>
          <a:effectLst>
            <a:outerShdw blurRad="266700" dist="101600" dir="2700000" algn="tl" rotWithShape="0">
              <a:schemeClr val="accent2">
                <a:lumMod val="75000"/>
                <a:alpha val="34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ru-RU" sz="4050">
              <a:solidFill>
                <a:schemeClr val="tx1"/>
              </a:solidFill>
            </a:endParaRPr>
          </a:p>
        </p:txBody>
      </p:sp>
      <p:sp>
        <p:nvSpPr>
          <p:cNvPr id="18" name="Espace réservé du texte 18">
            <a:extLst>
              <a:ext uri="{FF2B5EF4-FFF2-40B4-BE49-F238E27FC236}">
                <a16:creationId xmlns:a16="http://schemas.microsoft.com/office/drawing/2014/main" id="{6D60992B-FED0-B787-826B-3C245E9BED4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503194" y="7117766"/>
            <a:ext cx="994454" cy="16845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400" kern="1200" dirty="0" smtClean="0">
                <a:solidFill>
                  <a:schemeClr val="bg1"/>
                </a:solidFill>
                <a:latin typeface="+mn-lt"/>
                <a:ea typeface="Karla"/>
                <a:cs typeface="Karla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34941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4" grpId="0" animBg="1"/>
      <p:bldP spid="5" grpId="0" animBg="1"/>
      <p:bldP spid="1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6">
            <a:extLst>
              <a:ext uri="{FF2B5EF4-FFF2-40B4-BE49-F238E27FC236}">
                <a16:creationId xmlns:a16="http://schemas.microsoft.com/office/drawing/2014/main" id="{83BA58B9-3E3C-475A-AAC6-76964A5E2065}"/>
              </a:ext>
            </a:extLst>
          </p:cNvPr>
          <p:cNvSpPr/>
          <p:nvPr userDrawn="1"/>
        </p:nvSpPr>
        <p:spPr>
          <a:xfrm>
            <a:off x="-2301184" y="2604646"/>
            <a:ext cx="5463484" cy="5463484"/>
          </a:xfrm>
          <a:prstGeom prst="ellipse">
            <a:avLst/>
          </a:prstGeom>
          <a:solidFill>
            <a:srgbClr val="008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3BF9D5E2-BAD1-46C9-A58F-1FE025AEE9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91588" y="5433231"/>
            <a:ext cx="3289110" cy="3056719"/>
          </a:xfrm>
          <a:prstGeom prst="roundRect">
            <a:avLst>
              <a:gd name="adj" fmla="val 11419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baseline="-25000">
                <a:solidFill>
                  <a:schemeClr val="lt1"/>
                </a:solidFill>
              </a:defRPr>
            </a:lvl1pPr>
          </a:lstStyle>
          <a:p>
            <a:pPr marL="0" lvl="0" indent="0" algn="ctr" defTabSz="457200">
              <a:buNone/>
            </a:pPr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08FE67D3-80E5-4AB3-91FF-6D22C63ABB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91588" y="2106625"/>
            <a:ext cx="3289110" cy="3056719"/>
          </a:xfrm>
          <a:prstGeom prst="roundRect">
            <a:avLst>
              <a:gd name="adj" fmla="val 11419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baseline="-25000">
                <a:solidFill>
                  <a:schemeClr val="lt1"/>
                </a:solidFill>
              </a:defRPr>
            </a:lvl1pPr>
          </a:lstStyle>
          <a:p>
            <a:pPr marL="0" lvl="0" indent="0" algn="ctr" defTabSz="457200">
              <a:buNone/>
            </a:pPr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D8E52FAF-98FA-401E-B912-CAF629DA60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2988" y="2106625"/>
            <a:ext cx="3289110" cy="3056719"/>
          </a:xfrm>
          <a:prstGeom prst="roundRect">
            <a:avLst>
              <a:gd name="adj" fmla="val 11419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baseline="-25000">
                <a:solidFill>
                  <a:schemeClr val="lt1"/>
                </a:solidFill>
              </a:defRPr>
            </a:lvl1pPr>
          </a:lstStyle>
          <a:p>
            <a:pPr marL="0" lvl="0" indent="0" algn="ctr" defTabSz="457200">
              <a:buNone/>
            </a:pPr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C29CDE43-86FC-4878-8F20-BD37A1C424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72988" y="5433230"/>
            <a:ext cx="3289110" cy="3056719"/>
          </a:xfrm>
          <a:prstGeom prst="roundRect">
            <a:avLst>
              <a:gd name="adj" fmla="val 11419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baseline="-25000">
                <a:solidFill>
                  <a:schemeClr val="lt1"/>
                </a:solidFill>
              </a:defRPr>
            </a:lvl1pPr>
          </a:lstStyle>
          <a:p>
            <a:pPr marL="0" lvl="0" indent="0" algn="ctr" defTabSz="457200">
              <a:buNone/>
            </a:pPr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506A6EF-805E-4719-8F17-62924FABF305}"/>
              </a:ext>
            </a:extLst>
          </p:cNvPr>
          <p:cNvSpPr/>
          <p:nvPr userDrawn="1"/>
        </p:nvSpPr>
        <p:spPr>
          <a:xfrm rot="19800000">
            <a:off x="14885101" y="8318942"/>
            <a:ext cx="5170958" cy="2610668"/>
          </a:xfrm>
          <a:custGeom>
            <a:avLst/>
            <a:gdLst>
              <a:gd name="connsiteX0" fmla="*/ 3898797 w 7797594"/>
              <a:gd name="connsiteY0" fmla="*/ 0 h 3936781"/>
              <a:gd name="connsiteX1" fmla="*/ 7797594 w 7797594"/>
              <a:gd name="connsiteY1" fmla="*/ 3898797 h 3936781"/>
              <a:gd name="connsiteX2" fmla="*/ 7796634 w 7797594"/>
              <a:gd name="connsiteY2" fmla="*/ 3936781 h 3936781"/>
              <a:gd name="connsiteX3" fmla="*/ 6822079 w 7797594"/>
              <a:gd name="connsiteY3" fmla="*/ 3936781 h 3936781"/>
              <a:gd name="connsiteX4" fmla="*/ 6823039 w 7797594"/>
              <a:gd name="connsiteY4" fmla="*/ 3898798 h 3936781"/>
              <a:gd name="connsiteX5" fmla="*/ 3898798 w 7797594"/>
              <a:gd name="connsiteY5" fmla="*/ 974557 h 3936781"/>
              <a:gd name="connsiteX6" fmla="*/ 974557 w 7797594"/>
              <a:gd name="connsiteY6" fmla="*/ 3898798 h 3936781"/>
              <a:gd name="connsiteX7" fmla="*/ 975517 w 7797594"/>
              <a:gd name="connsiteY7" fmla="*/ 3936781 h 3936781"/>
              <a:gd name="connsiteX8" fmla="*/ 960 w 7797594"/>
              <a:gd name="connsiteY8" fmla="*/ 3936781 h 3936781"/>
              <a:gd name="connsiteX9" fmla="*/ 0 w 7797594"/>
              <a:gd name="connsiteY9" fmla="*/ 3898797 h 3936781"/>
              <a:gd name="connsiteX10" fmla="*/ 3898797 w 7797594"/>
              <a:gd name="connsiteY10" fmla="*/ 0 h 39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97594" h="3936781">
                <a:moveTo>
                  <a:pt x="3898797" y="0"/>
                </a:moveTo>
                <a:cubicBezTo>
                  <a:pt x="6052043" y="0"/>
                  <a:pt x="7797594" y="1745551"/>
                  <a:pt x="7797594" y="3898797"/>
                </a:cubicBezTo>
                <a:lnTo>
                  <a:pt x="7796634" y="3936781"/>
                </a:lnTo>
                <a:lnTo>
                  <a:pt x="6822079" y="3936781"/>
                </a:lnTo>
                <a:lnTo>
                  <a:pt x="6823039" y="3898798"/>
                </a:lnTo>
                <a:cubicBezTo>
                  <a:pt x="6823039" y="2283784"/>
                  <a:pt x="5513812" y="974557"/>
                  <a:pt x="3898798" y="974557"/>
                </a:cubicBezTo>
                <a:cubicBezTo>
                  <a:pt x="2283784" y="974557"/>
                  <a:pt x="974557" y="2283784"/>
                  <a:pt x="974557" y="3898798"/>
                </a:cubicBezTo>
                <a:lnTo>
                  <a:pt x="975517" y="3936781"/>
                </a:lnTo>
                <a:lnTo>
                  <a:pt x="960" y="3936781"/>
                </a:lnTo>
                <a:lnTo>
                  <a:pt x="0" y="3898797"/>
                </a:lnTo>
                <a:cubicBezTo>
                  <a:pt x="0" y="1745551"/>
                  <a:pt x="1745551" y="0"/>
                  <a:pt x="3898797" y="0"/>
                </a:cubicBezTo>
                <a:close/>
              </a:path>
            </a:pathLst>
          </a:cu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3" name="Titre 10">
            <a:extLst>
              <a:ext uri="{FF2B5EF4-FFF2-40B4-BE49-F238E27FC236}">
                <a16:creationId xmlns:a16="http://schemas.microsoft.com/office/drawing/2014/main" id="{054979E4-BEFB-787D-4E22-E04EB7BDA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5125" y="2159493"/>
            <a:ext cx="6502739" cy="183655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A3C3C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Espace réservé du texte 18">
            <a:extLst>
              <a:ext uri="{FF2B5EF4-FFF2-40B4-BE49-F238E27FC236}">
                <a16:creationId xmlns:a16="http://schemas.microsoft.com/office/drawing/2014/main" id="{730E87FD-0FC3-FAC1-2BC2-5122B204F2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934859" y="4501566"/>
            <a:ext cx="3271264" cy="617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18">
            <a:extLst>
              <a:ext uri="{FF2B5EF4-FFF2-40B4-BE49-F238E27FC236}">
                <a16:creationId xmlns:a16="http://schemas.microsoft.com/office/drawing/2014/main" id="{60A0D478-489B-752C-DFCB-2EB60A6469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934859" y="5286070"/>
            <a:ext cx="3271264" cy="618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74151403-2089-5EE4-79DE-7D05B9E1AA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993902" y="4501566"/>
            <a:ext cx="3271264" cy="617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521B2480-7740-CF5F-3E07-19C0612149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993902" y="5286070"/>
            <a:ext cx="3271264" cy="618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8" name="Espace réservé du texte 18">
            <a:extLst>
              <a:ext uri="{FF2B5EF4-FFF2-40B4-BE49-F238E27FC236}">
                <a16:creationId xmlns:a16="http://schemas.microsoft.com/office/drawing/2014/main" id="{334B001F-5FE2-BCB6-8165-51DE2930A0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934859" y="6597995"/>
            <a:ext cx="3271264" cy="617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9" name="Espace réservé du texte 18">
            <a:extLst>
              <a:ext uri="{FF2B5EF4-FFF2-40B4-BE49-F238E27FC236}">
                <a16:creationId xmlns:a16="http://schemas.microsoft.com/office/drawing/2014/main" id="{6D619731-F1F4-92E6-BED8-CAF86CFBB6E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934859" y="7382499"/>
            <a:ext cx="3271264" cy="618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0" name="Espace réservé du texte 18">
            <a:extLst>
              <a:ext uri="{FF2B5EF4-FFF2-40B4-BE49-F238E27FC236}">
                <a16:creationId xmlns:a16="http://schemas.microsoft.com/office/drawing/2014/main" id="{AFCEF69A-097F-FE7A-3D4E-A33668AAB0F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993902" y="6597995"/>
            <a:ext cx="3271264" cy="617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1" name="Espace réservé du texte 18">
            <a:extLst>
              <a:ext uri="{FF2B5EF4-FFF2-40B4-BE49-F238E27FC236}">
                <a16:creationId xmlns:a16="http://schemas.microsoft.com/office/drawing/2014/main" id="{F716FD90-E9A1-D851-117F-481521E7517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993902" y="7382499"/>
            <a:ext cx="3271264" cy="618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Google Shape;1548;p134">
            <a:extLst>
              <a:ext uri="{FF2B5EF4-FFF2-40B4-BE49-F238E27FC236}">
                <a16:creationId xmlns:a16="http://schemas.microsoft.com/office/drawing/2014/main" id="{109E68E7-38C7-0BE6-B7FB-65B8F405B4B7}"/>
              </a:ext>
            </a:extLst>
          </p:cNvPr>
          <p:cNvSpPr/>
          <p:nvPr userDrawn="1"/>
        </p:nvSpPr>
        <p:spPr>
          <a:xfrm>
            <a:off x="13148973" y="6561294"/>
            <a:ext cx="617304" cy="617304"/>
          </a:xfrm>
          <a:prstGeom prst="ellipse">
            <a:avLst/>
          </a:prstGeom>
          <a:gradFill>
            <a:gsLst>
              <a:gs pos="0">
                <a:srgbClr val="11B556"/>
              </a:gs>
              <a:gs pos="60000">
                <a:srgbClr val="0AE96F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sz="4050" dirty="0">
              <a:sym typeface="Karla"/>
            </a:endParaRPr>
          </a:p>
        </p:txBody>
      </p:sp>
      <p:sp>
        <p:nvSpPr>
          <p:cNvPr id="10" name="Google Shape;1548;p134">
            <a:extLst>
              <a:ext uri="{FF2B5EF4-FFF2-40B4-BE49-F238E27FC236}">
                <a16:creationId xmlns:a16="http://schemas.microsoft.com/office/drawing/2014/main" id="{56F6C1C8-C075-8075-400D-87AEE538D63C}"/>
              </a:ext>
            </a:extLst>
          </p:cNvPr>
          <p:cNvSpPr/>
          <p:nvPr userDrawn="1"/>
        </p:nvSpPr>
        <p:spPr>
          <a:xfrm>
            <a:off x="13148973" y="4510680"/>
            <a:ext cx="617304" cy="617304"/>
          </a:xfrm>
          <a:prstGeom prst="ellipse">
            <a:avLst/>
          </a:prstGeom>
          <a:gradFill>
            <a:gsLst>
              <a:gs pos="0">
                <a:srgbClr val="11B556"/>
              </a:gs>
              <a:gs pos="60000">
                <a:srgbClr val="9EE2B7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sz="4050" dirty="0">
              <a:sym typeface="Karla"/>
            </a:endParaRPr>
          </a:p>
        </p:txBody>
      </p:sp>
      <p:sp>
        <p:nvSpPr>
          <p:cNvPr id="12" name="Google Shape;1548;p134">
            <a:extLst>
              <a:ext uri="{FF2B5EF4-FFF2-40B4-BE49-F238E27FC236}">
                <a16:creationId xmlns:a16="http://schemas.microsoft.com/office/drawing/2014/main" id="{BEC1B23E-E68C-C3F0-059E-9E3BFEB88D2D}"/>
              </a:ext>
            </a:extLst>
          </p:cNvPr>
          <p:cNvSpPr/>
          <p:nvPr userDrawn="1"/>
        </p:nvSpPr>
        <p:spPr>
          <a:xfrm>
            <a:off x="9118834" y="4502940"/>
            <a:ext cx="617304" cy="617304"/>
          </a:xfrm>
          <a:prstGeom prst="ellipse">
            <a:avLst/>
          </a:prstGeom>
          <a:gradFill>
            <a:gsLst>
              <a:gs pos="0">
                <a:srgbClr val="00873C"/>
              </a:gs>
              <a:gs pos="60000">
                <a:srgbClr val="11B556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sz="4050" dirty="0">
              <a:sym typeface="Karla"/>
            </a:endParaRPr>
          </a:p>
        </p:txBody>
      </p:sp>
      <p:sp>
        <p:nvSpPr>
          <p:cNvPr id="14" name="Google Shape;1548;p134">
            <a:extLst>
              <a:ext uri="{FF2B5EF4-FFF2-40B4-BE49-F238E27FC236}">
                <a16:creationId xmlns:a16="http://schemas.microsoft.com/office/drawing/2014/main" id="{4B2C7390-AB4A-FAF8-346D-00686B452BE1}"/>
              </a:ext>
            </a:extLst>
          </p:cNvPr>
          <p:cNvSpPr/>
          <p:nvPr userDrawn="1"/>
        </p:nvSpPr>
        <p:spPr>
          <a:xfrm>
            <a:off x="9118834" y="6561294"/>
            <a:ext cx="617304" cy="617304"/>
          </a:xfrm>
          <a:prstGeom prst="ellipse">
            <a:avLst/>
          </a:prstGeom>
          <a:gradFill>
            <a:gsLst>
              <a:gs pos="62000">
                <a:srgbClr val="57E976"/>
              </a:gs>
              <a:gs pos="0">
                <a:srgbClr val="9EE2B7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sz="4050" dirty="0">
              <a:sym typeface="Karla"/>
            </a:endParaRPr>
          </a:p>
        </p:txBody>
      </p:sp>
    </p:spTree>
    <p:extLst>
      <p:ext uri="{BB962C8B-B14F-4D97-AF65-F5344CB8AC3E}">
        <p14:creationId xmlns:p14="http://schemas.microsoft.com/office/powerpoint/2010/main" val="2501935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  <p:bldP spid="14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69EF28DB-0ACE-482D-A244-1E81777EAE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57646" cy="10288588"/>
          </a:xfrm>
          <a:custGeom>
            <a:avLst/>
            <a:gdLst>
              <a:gd name="connsiteX0" fmla="*/ 63373 w 9157646"/>
              <a:gd name="connsiteY0" fmla="*/ 0 h 10288588"/>
              <a:gd name="connsiteX1" fmla="*/ 6992516 w 9157646"/>
              <a:gd name="connsiteY1" fmla="*/ 0 h 10288588"/>
              <a:gd name="connsiteX2" fmla="*/ 9157646 w 9157646"/>
              <a:gd name="connsiteY2" fmla="*/ 2165130 h 10288588"/>
              <a:gd name="connsiteX3" fmla="*/ 9157646 w 9157646"/>
              <a:gd name="connsiteY3" fmla="*/ 8123458 h 10288588"/>
              <a:gd name="connsiteX4" fmla="*/ 6992516 w 9157646"/>
              <a:gd name="connsiteY4" fmla="*/ 10288588 h 10288588"/>
              <a:gd name="connsiteX5" fmla="*/ 63373 w 9157646"/>
              <a:gd name="connsiteY5" fmla="*/ 10288588 h 10288588"/>
              <a:gd name="connsiteX6" fmla="*/ 0 w 9157646"/>
              <a:gd name="connsiteY6" fmla="*/ 10285388 h 10288588"/>
              <a:gd name="connsiteX7" fmla="*/ 0 w 9157646"/>
              <a:gd name="connsiteY7" fmla="*/ 3200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7646" h="10288588">
                <a:moveTo>
                  <a:pt x="63373" y="0"/>
                </a:moveTo>
                <a:lnTo>
                  <a:pt x="6992516" y="0"/>
                </a:lnTo>
                <a:cubicBezTo>
                  <a:pt x="8188284" y="0"/>
                  <a:pt x="9157646" y="969362"/>
                  <a:pt x="9157646" y="2165130"/>
                </a:cubicBezTo>
                <a:lnTo>
                  <a:pt x="9157646" y="8123458"/>
                </a:lnTo>
                <a:cubicBezTo>
                  <a:pt x="9157646" y="9319226"/>
                  <a:pt x="8188284" y="10288588"/>
                  <a:pt x="6992516" y="10288588"/>
                </a:cubicBezTo>
                <a:lnTo>
                  <a:pt x="63373" y="10288588"/>
                </a:lnTo>
                <a:lnTo>
                  <a:pt x="0" y="10285388"/>
                </a:lnTo>
                <a:lnTo>
                  <a:pt x="0" y="3200"/>
                </a:lnTo>
                <a:close/>
              </a:path>
            </a:pathLst>
          </a:cu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EF0C39CC-4058-7B1B-D533-D49754A51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0727" y="2734234"/>
            <a:ext cx="6502739" cy="183655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A3C3C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texte 18">
            <a:extLst>
              <a:ext uri="{FF2B5EF4-FFF2-40B4-BE49-F238E27FC236}">
                <a16:creationId xmlns:a16="http://schemas.microsoft.com/office/drawing/2014/main" id="{5E1CC3EC-0A98-AEE3-2103-DABFC64CD4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44933" y="4890177"/>
            <a:ext cx="3271264" cy="618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Google Shape;585;p86">
            <a:extLst>
              <a:ext uri="{FF2B5EF4-FFF2-40B4-BE49-F238E27FC236}">
                <a16:creationId xmlns:a16="http://schemas.microsoft.com/office/drawing/2014/main" id="{BB92E814-26DB-7E03-577D-7B7C1F54C363}"/>
              </a:ext>
            </a:extLst>
          </p:cNvPr>
          <p:cNvSpPr/>
          <p:nvPr userDrawn="1"/>
        </p:nvSpPr>
        <p:spPr>
          <a:xfrm>
            <a:off x="13757337" y="6488855"/>
            <a:ext cx="1070459" cy="1106979"/>
          </a:xfrm>
          <a:prstGeom prst="ellipse">
            <a:avLst/>
          </a:prstGeom>
          <a:gradFill>
            <a:gsLst>
              <a:gs pos="0">
                <a:srgbClr val="11B556"/>
              </a:gs>
              <a:gs pos="60000">
                <a:srgbClr val="0AE96F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sz="4050" dirty="0">
              <a:solidFill>
                <a:schemeClr val="tx1"/>
              </a:solidFill>
              <a:sym typeface="Karla"/>
            </a:endParaRPr>
          </a:p>
        </p:txBody>
      </p:sp>
      <p:sp>
        <p:nvSpPr>
          <p:cNvPr id="8" name="Овал 13">
            <a:extLst>
              <a:ext uri="{FF2B5EF4-FFF2-40B4-BE49-F238E27FC236}">
                <a16:creationId xmlns:a16="http://schemas.microsoft.com/office/drawing/2014/main" id="{E869A62F-17AC-5EE2-3983-B2B48F5E6AC5}"/>
              </a:ext>
            </a:extLst>
          </p:cNvPr>
          <p:cNvSpPr/>
          <p:nvPr userDrawn="1"/>
        </p:nvSpPr>
        <p:spPr>
          <a:xfrm>
            <a:off x="12177473" y="6479769"/>
            <a:ext cx="1092088" cy="1092088"/>
          </a:xfrm>
          <a:prstGeom prst="ellipse">
            <a:avLst/>
          </a:prstGeom>
          <a:gradFill>
            <a:gsLst>
              <a:gs pos="0">
                <a:srgbClr val="11B556"/>
              </a:gs>
              <a:gs pos="59000">
                <a:srgbClr val="9EE2B7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ru-RU" sz="4050" dirty="0"/>
          </a:p>
        </p:txBody>
      </p:sp>
      <p:sp>
        <p:nvSpPr>
          <p:cNvPr id="9" name="Овал 13">
            <a:extLst>
              <a:ext uri="{FF2B5EF4-FFF2-40B4-BE49-F238E27FC236}">
                <a16:creationId xmlns:a16="http://schemas.microsoft.com/office/drawing/2014/main" id="{E805277E-5863-B523-3AB3-489808B8B64B}"/>
              </a:ext>
            </a:extLst>
          </p:cNvPr>
          <p:cNvSpPr/>
          <p:nvPr userDrawn="1"/>
        </p:nvSpPr>
        <p:spPr>
          <a:xfrm>
            <a:off x="10711909" y="6479769"/>
            <a:ext cx="1092088" cy="1092088"/>
          </a:xfrm>
          <a:prstGeom prst="ellipse">
            <a:avLst/>
          </a:prstGeom>
          <a:gradFill>
            <a:gsLst>
              <a:gs pos="0">
                <a:srgbClr val="00873C"/>
              </a:gs>
              <a:gs pos="60000">
                <a:srgbClr val="11B556"/>
              </a:gs>
            </a:gsLst>
            <a:lin ang="14400000" scaled="0"/>
          </a:gradFill>
          <a:ln w="9525">
            <a:noFill/>
          </a:ln>
          <a:effectLst>
            <a:outerShdw blurRad="266700" dist="101600" dir="2700000" algn="tl" rotWithShape="0">
              <a:schemeClr val="accent2">
                <a:lumMod val="75000"/>
                <a:alpha val="34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ru-RU" sz="4050" dirty="0">
              <a:solidFill>
                <a:schemeClr val="tx1"/>
              </a:solidFill>
            </a:endParaRPr>
          </a:p>
        </p:txBody>
      </p:sp>
      <p:sp>
        <p:nvSpPr>
          <p:cNvPr id="10" name="Freeform: Shape 3">
            <a:extLst>
              <a:ext uri="{FF2B5EF4-FFF2-40B4-BE49-F238E27FC236}">
                <a16:creationId xmlns:a16="http://schemas.microsoft.com/office/drawing/2014/main" id="{34CFE8C5-6DAA-EF83-F264-0623ACF12689}"/>
              </a:ext>
            </a:extLst>
          </p:cNvPr>
          <p:cNvSpPr/>
          <p:nvPr userDrawn="1"/>
        </p:nvSpPr>
        <p:spPr>
          <a:xfrm rot="19800000">
            <a:off x="14770802" y="8014142"/>
            <a:ext cx="5170958" cy="2610668"/>
          </a:xfrm>
          <a:custGeom>
            <a:avLst/>
            <a:gdLst>
              <a:gd name="connsiteX0" fmla="*/ 3898797 w 7797594"/>
              <a:gd name="connsiteY0" fmla="*/ 0 h 3936781"/>
              <a:gd name="connsiteX1" fmla="*/ 7797594 w 7797594"/>
              <a:gd name="connsiteY1" fmla="*/ 3898797 h 3936781"/>
              <a:gd name="connsiteX2" fmla="*/ 7796634 w 7797594"/>
              <a:gd name="connsiteY2" fmla="*/ 3936781 h 3936781"/>
              <a:gd name="connsiteX3" fmla="*/ 6822079 w 7797594"/>
              <a:gd name="connsiteY3" fmla="*/ 3936781 h 3936781"/>
              <a:gd name="connsiteX4" fmla="*/ 6823039 w 7797594"/>
              <a:gd name="connsiteY4" fmla="*/ 3898798 h 3936781"/>
              <a:gd name="connsiteX5" fmla="*/ 3898798 w 7797594"/>
              <a:gd name="connsiteY5" fmla="*/ 974557 h 3936781"/>
              <a:gd name="connsiteX6" fmla="*/ 974557 w 7797594"/>
              <a:gd name="connsiteY6" fmla="*/ 3898798 h 3936781"/>
              <a:gd name="connsiteX7" fmla="*/ 975517 w 7797594"/>
              <a:gd name="connsiteY7" fmla="*/ 3936781 h 3936781"/>
              <a:gd name="connsiteX8" fmla="*/ 960 w 7797594"/>
              <a:gd name="connsiteY8" fmla="*/ 3936781 h 3936781"/>
              <a:gd name="connsiteX9" fmla="*/ 0 w 7797594"/>
              <a:gd name="connsiteY9" fmla="*/ 3898797 h 3936781"/>
              <a:gd name="connsiteX10" fmla="*/ 3898797 w 7797594"/>
              <a:gd name="connsiteY10" fmla="*/ 0 h 39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97594" h="3936781">
                <a:moveTo>
                  <a:pt x="3898797" y="0"/>
                </a:moveTo>
                <a:cubicBezTo>
                  <a:pt x="6052043" y="0"/>
                  <a:pt x="7797594" y="1745551"/>
                  <a:pt x="7797594" y="3898797"/>
                </a:cubicBezTo>
                <a:lnTo>
                  <a:pt x="7796634" y="3936781"/>
                </a:lnTo>
                <a:lnTo>
                  <a:pt x="6822079" y="3936781"/>
                </a:lnTo>
                <a:lnTo>
                  <a:pt x="6823039" y="3898798"/>
                </a:lnTo>
                <a:cubicBezTo>
                  <a:pt x="6823039" y="2283784"/>
                  <a:pt x="5513812" y="974557"/>
                  <a:pt x="3898798" y="974557"/>
                </a:cubicBezTo>
                <a:cubicBezTo>
                  <a:pt x="2283784" y="974557"/>
                  <a:pt x="974557" y="2283784"/>
                  <a:pt x="974557" y="3898798"/>
                </a:cubicBezTo>
                <a:lnTo>
                  <a:pt x="975517" y="3936781"/>
                </a:lnTo>
                <a:lnTo>
                  <a:pt x="960" y="3936781"/>
                </a:lnTo>
                <a:lnTo>
                  <a:pt x="0" y="3898797"/>
                </a:lnTo>
                <a:cubicBezTo>
                  <a:pt x="0" y="1745551"/>
                  <a:pt x="1745551" y="0"/>
                  <a:pt x="3898797" y="0"/>
                </a:cubicBezTo>
                <a:close/>
              </a:path>
            </a:pathLst>
          </a:custGeom>
          <a:noFill/>
          <a:ln>
            <a:solidFill>
              <a:srgbClr val="9EE2B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230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95F5B653-FFC2-091F-FC3A-21D3C2A3AE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67664" cy="102885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94C70B81-8B5D-17E2-9311-935142BC69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320336" y="0"/>
            <a:ext cx="5967664" cy="102885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Rectangle: Rounded Corners 35">
            <a:extLst>
              <a:ext uri="{FF2B5EF4-FFF2-40B4-BE49-F238E27FC236}">
                <a16:creationId xmlns:a16="http://schemas.microsoft.com/office/drawing/2014/main" id="{EFA5286A-7AF1-E26A-A327-C7FFDD17085F}"/>
              </a:ext>
            </a:extLst>
          </p:cNvPr>
          <p:cNvSpPr/>
          <p:nvPr userDrawn="1"/>
        </p:nvSpPr>
        <p:spPr>
          <a:xfrm>
            <a:off x="8497300" y="1327689"/>
            <a:ext cx="1138989" cy="1138989"/>
          </a:xfrm>
          <a:prstGeom prst="roundRect">
            <a:avLst/>
          </a:prstGeom>
          <a:gradFill>
            <a:gsLst>
              <a:gs pos="0">
                <a:srgbClr val="11B556"/>
              </a:gs>
              <a:gs pos="60000">
                <a:srgbClr val="9EE2B7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en-US" sz="4050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25">
            <a:extLst>
              <a:ext uri="{FF2B5EF4-FFF2-40B4-BE49-F238E27FC236}">
                <a16:creationId xmlns:a16="http://schemas.microsoft.com/office/drawing/2014/main" id="{807CD84A-7E4E-01C3-8778-B32C48906C86}"/>
              </a:ext>
            </a:extLst>
          </p:cNvPr>
          <p:cNvSpPr/>
          <p:nvPr userDrawn="1"/>
        </p:nvSpPr>
        <p:spPr>
          <a:xfrm>
            <a:off x="1154651" y="3346367"/>
            <a:ext cx="3658363" cy="3571238"/>
          </a:xfrm>
          <a:prstGeom prst="roundRect">
            <a:avLst>
              <a:gd name="adj" fmla="val 8610"/>
            </a:avLst>
          </a:prstGeom>
          <a:solidFill>
            <a:srgbClr val="11B556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19" name="Rectangle: Rounded Corners 31">
            <a:extLst>
              <a:ext uri="{FF2B5EF4-FFF2-40B4-BE49-F238E27FC236}">
                <a16:creationId xmlns:a16="http://schemas.microsoft.com/office/drawing/2014/main" id="{35CAE111-9A60-7C3E-9CA5-744C4350CDF9}"/>
              </a:ext>
            </a:extLst>
          </p:cNvPr>
          <p:cNvSpPr/>
          <p:nvPr userDrawn="1"/>
        </p:nvSpPr>
        <p:spPr>
          <a:xfrm>
            <a:off x="13474987" y="3346367"/>
            <a:ext cx="3658363" cy="3571238"/>
          </a:xfrm>
          <a:prstGeom prst="roundRect">
            <a:avLst>
              <a:gd name="adj" fmla="val 8610"/>
            </a:avLst>
          </a:prstGeom>
          <a:solidFill>
            <a:srgbClr val="11B556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7" name="Rectangle: Rounded Corners 36">
            <a:extLst>
              <a:ext uri="{FF2B5EF4-FFF2-40B4-BE49-F238E27FC236}">
                <a16:creationId xmlns:a16="http://schemas.microsoft.com/office/drawing/2014/main" id="{CBB67010-9DFF-873C-681A-C3A33939B5FA}"/>
              </a:ext>
            </a:extLst>
          </p:cNvPr>
          <p:cNvSpPr/>
          <p:nvPr userDrawn="1"/>
        </p:nvSpPr>
        <p:spPr>
          <a:xfrm>
            <a:off x="8497300" y="5590267"/>
            <a:ext cx="1138989" cy="1138989"/>
          </a:xfrm>
          <a:prstGeom prst="roundRect">
            <a:avLst/>
          </a:prstGeom>
          <a:solidFill>
            <a:schemeClr val="bg1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8" name="Espace réservé du texte 18">
            <a:extLst>
              <a:ext uri="{FF2B5EF4-FFF2-40B4-BE49-F238E27FC236}">
                <a16:creationId xmlns:a16="http://schemas.microsoft.com/office/drawing/2014/main" id="{A4B029D0-BF81-EC88-9135-B6D61E33CE6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17724" y="4798388"/>
            <a:ext cx="3395290" cy="691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i="0" u="none" strike="noStrike" kern="1200" cap="none" dirty="0" smtClean="0">
                <a:solidFill>
                  <a:schemeClr val="bg1"/>
                </a:solidFill>
                <a:latin typeface="+mj-lt"/>
                <a:ea typeface="Karla"/>
                <a:cs typeface="Karla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Espace réservé du texte 18">
            <a:extLst>
              <a:ext uri="{FF2B5EF4-FFF2-40B4-BE49-F238E27FC236}">
                <a16:creationId xmlns:a16="http://schemas.microsoft.com/office/drawing/2014/main" id="{6243C83C-7210-9791-8EC5-64EBAE25FC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09334" y="5678673"/>
            <a:ext cx="3053378" cy="158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/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:a16="http://schemas.microsoft.com/office/drawing/2014/main" id="{23E457E1-68CC-6A13-AC0A-E281EEDB7C0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32941" y="4798388"/>
            <a:ext cx="3395290" cy="691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i="0" u="none" strike="noStrike" kern="1200" cap="none" dirty="0" smtClean="0">
                <a:solidFill>
                  <a:schemeClr val="bg1"/>
                </a:solidFill>
                <a:latin typeface="+mj-lt"/>
                <a:ea typeface="Karla"/>
                <a:cs typeface="Karla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Espace réservé du texte 18">
            <a:extLst>
              <a:ext uri="{FF2B5EF4-FFF2-40B4-BE49-F238E27FC236}">
                <a16:creationId xmlns:a16="http://schemas.microsoft.com/office/drawing/2014/main" id="{642AFAB0-7065-2BBD-AFFB-B7FD7B9B05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724551" y="5678673"/>
            <a:ext cx="3053378" cy="158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/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Espace réservé du texte 18">
            <a:extLst>
              <a:ext uri="{FF2B5EF4-FFF2-40B4-BE49-F238E27FC236}">
                <a16:creationId xmlns:a16="http://schemas.microsoft.com/office/drawing/2014/main" id="{35703F85-06D6-95A7-B9E1-D7170E800D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88591" y="2723761"/>
            <a:ext cx="3556405" cy="1192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Espace réservé du texte 18">
            <a:extLst>
              <a:ext uri="{FF2B5EF4-FFF2-40B4-BE49-F238E27FC236}">
                <a16:creationId xmlns:a16="http://schemas.microsoft.com/office/drawing/2014/main" id="{DFAAE9CE-3E0F-5049-3BA9-9304D04C0B8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88591" y="6965020"/>
            <a:ext cx="3556405" cy="1192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4" name="Espace réservé du texte 18">
            <a:extLst>
              <a:ext uri="{FF2B5EF4-FFF2-40B4-BE49-F238E27FC236}">
                <a16:creationId xmlns:a16="http://schemas.microsoft.com/office/drawing/2014/main" id="{1A565335-ECCD-D5EE-CEA2-AC3704CA496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52378" y="1588260"/>
            <a:ext cx="663995" cy="542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4400" i="0" u="none" strike="noStrike" kern="1200" cap="none" dirty="0" smtClean="0">
                <a:solidFill>
                  <a:schemeClr val="bg1"/>
                </a:solidFill>
                <a:latin typeface="+mj-lt"/>
                <a:ea typeface="Karla"/>
                <a:cs typeface="Karla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N</a:t>
            </a:r>
          </a:p>
        </p:txBody>
      </p:sp>
      <p:sp>
        <p:nvSpPr>
          <p:cNvPr id="15" name="Espace réservé du texte 18">
            <a:extLst>
              <a:ext uri="{FF2B5EF4-FFF2-40B4-BE49-F238E27FC236}">
                <a16:creationId xmlns:a16="http://schemas.microsoft.com/office/drawing/2014/main" id="{B6EC8D6D-338C-4B6A-5A0F-646B281CF6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52378" y="5926797"/>
            <a:ext cx="663995" cy="542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4400" i="0" u="none" strike="noStrike" kern="1200" cap="none" dirty="0" smtClean="0">
                <a:solidFill>
                  <a:srgbClr val="3A3C3C"/>
                </a:solidFill>
                <a:latin typeface="+mj-lt"/>
                <a:ea typeface="Karla"/>
                <a:cs typeface="Karla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N</a:t>
            </a:r>
          </a:p>
        </p:txBody>
      </p:sp>
      <p:cxnSp>
        <p:nvCxnSpPr>
          <p:cNvPr id="16" name="Devider">
            <a:extLst>
              <a:ext uri="{FF2B5EF4-FFF2-40B4-BE49-F238E27FC236}">
                <a16:creationId xmlns:a16="http://schemas.microsoft.com/office/drawing/2014/main" id="{FF86F24E-E17A-E12D-5491-C01E254BCDD7}"/>
              </a:ext>
            </a:extLst>
          </p:cNvPr>
          <p:cNvCxnSpPr/>
          <p:nvPr userDrawn="1"/>
        </p:nvCxnSpPr>
        <p:spPr>
          <a:xfrm>
            <a:off x="6961215" y="5141684"/>
            <a:ext cx="4399548" cy="958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305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78E3EF-E54C-43C4-2923-D2B1EB849CB2}"/>
              </a:ext>
            </a:extLst>
          </p:cNvPr>
          <p:cNvSpPr/>
          <p:nvPr userDrawn="1"/>
        </p:nvSpPr>
        <p:spPr>
          <a:xfrm>
            <a:off x="14787217" y="0"/>
            <a:ext cx="3500783" cy="10288588"/>
          </a:xfrm>
          <a:prstGeom prst="rect">
            <a:avLst/>
          </a:prstGeom>
          <a:solidFill>
            <a:srgbClr val="008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1F4AEA06-8944-413F-8925-0FB81A7CFA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2073" y="2393477"/>
            <a:ext cx="1932151" cy="1899497"/>
          </a:xfrm>
          <a:prstGeom prst="roundRect">
            <a:avLst>
              <a:gd name="adj" fmla="val 18149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baseline="-25000">
                <a:solidFill>
                  <a:schemeClr val="lt1"/>
                </a:solidFill>
              </a:defRPr>
            </a:lvl1pPr>
          </a:lstStyle>
          <a:p>
            <a:pPr marL="0" lvl="0" indent="0" algn="ctr" defTabSz="457200">
              <a:buNone/>
            </a:pPr>
            <a:endParaRPr lang="ru-RU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46C81EC-A222-4F42-B42C-0DFAD05A35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92073" y="4614426"/>
            <a:ext cx="1932152" cy="1899497"/>
          </a:xfrm>
          <a:prstGeom prst="roundRect">
            <a:avLst>
              <a:gd name="adj" fmla="val 18867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baseline="-25000">
                <a:solidFill>
                  <a:schemeClr val="lt1"/>
                </a:solidFill>
              </a:defRPr>
            </a:lvl1pPr>
          </a:lstStyle>
          <a:p>
            <a:pPr marL="0" lvl="0" indent="0" algn="ctr" defTabSz="457200">
              <a:buNone/>
            </a:pPr>
            <a:endParaRPr lang="ru-RU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8AAA511-8DA9-46EE-B689-BA9EE5BB46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92073" y="6945362"/>
            <a:ext cx="1932152" cy="1899497"/>
          </a:xfrm>
          <a:prstGeom prst="roundRect">
            <a:avLst>
              <a:gd name="adj" fmla="val 18149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baseline="-25000" dirty="0">
                <a:solidFill>
                  <a:schemeClr val="lt1"/>
                </a:solidFill>
              </a:defRPr>
            </a:lvl1pPr>
          </a:lstStyle>
          <a:p>
            <a:pPr marL="0" lvl="0" indent="0" algn="ctr" defTabSz="457200">
              <a:buNone/>
            </a:pPr>
            <a:endParaRPr lang="ru-RU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3E86D8B-9759-4C9B-B513-4CE8DA934D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220994" y="2892680"/>
            <a:ext cx="5375705" cy="5127914"/>
          </a:xfrm>
          <a:prstGeom prst="roundRect">
            <a:avLst>
              <a:gd name="adj" fmla="val 5680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baseline="-25000" dirty="0"/>
            </a:lvl1pPr>
          </a:lstStyle>
          <a:p>
            <a:pPr marL="0" lvl="0" indent="0" algn="ctr" defTabSz="457200">
              <a:buNone/>
            </a:pPr>
            <a:endParaRPr lang="ru-RU" dirty="0"/>
          </a:p>
        </p:txBody>
      </p:sp>
      <p:sp>
        <p:nvSpPr>
          <p:cNvPr id="14" name="Titre 10">
            <a:extLst>
              <a:ext uri="{FF2B5EF4-FFF2-40B4-BE49-F238E27FC236}">
                <a16:creationId xmlns:a16="http://schemas.microsoft.com/office/drawing/2014/main" id="{C154E94C-16B3-4F33-AB23-E8E326BC6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7472" y="986074"/>
            <a:ext cx="11233055" cy="105104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3A3C3C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1" name="Espace réservé du texte 18">
            <a:extLst>
              <a:ext uri="{FF2B5EF4-FFF2-40B4-BE49-F238E27FC236}">
                <a16:creationId xmlns:a16="http://schemas.microsoft.com/office/drawing/2014/main" id="{711833A3-0F7E-E31B-24B1-F618CD3421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37785" y="2501517"/>
            <a:ext cx="5820733" cy="39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Espace réservé du texte 18">
            <a:extLst>
              <a:ext uri="{FF2B5EF4-FFF2-40B4-BE49-F238E27FC236}">
                <a16:creationId xmlns:a16="http://schemas.microsoft.com/office/drawing/2014/main" id="{67A66B4E-4E31-B4AF-CD1D-82C904CF21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37785" y="3021548"/>
            <a:ext cx="5820733" cy="158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3" name="Espace réservé du texte 18">
            <a:extLst>
              <a:ext uri="{FF2B5EF4-FFF2-40B4-BE49-F238E27FC236}">
                <a16:creationId xmlns:a16="http://schemas.microsoft.com/office/drawing/2014/main" id="{65967C3F-EA2A-C92A-89E5-3925739758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37785" y="4736717"/>
            <a:ext cx="5820733" cy="39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4" name="Espace réservé du texte 18">
            <a:extLst>
              <a:ext uri="{FF2B5EF4-FFF2-40B4-BE49-F238E27FC236}">
                <a16:creationId xmlns:a16="http://schemas.microsoft.com/office/drawing/2014/main" id="{AC11631A-AA4B-5DE5-E505-305876A192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37785" y="5256748"/>
            <a:ext cx="5820733" cy="158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Espace réservé du texte 18">
            <a:extLst>
              <a:ext uri="{FF2B5EF4-FFF2-40B4-BE49-F238E27FC236}">
                <a16:creationId xmlns:a16="http://schemas.microsoft.com/office/drawing/2014/main" id="{05794C25-BE9B-8B61-C88C-7E524765A1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7785" y="7098917"/>
            <a:ext cx="5820733" cy="39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6" name="Espace réservé du texte 18">
            <a:extLst>
              <a:ext uri="{FF2B5EF4-FFF2-40B4-BE49-F238E27FC236}">
                <a16:creationId xmlns:a16="http://schemas.microsoft.com/office/drawing/2014/main" id="{A4DEBE18-D8CE-652B-B93C-4BA5934671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37785" y="7618948"/>
            <a:ext cx="5820733" cy="158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Rectangle: Rounded Corners 20">
            <a:extLst>
              <a:ext uri="{FF2B5EF4-FFF2-40B4-BE49-F238E27FC236}">
                <a16:creationId xmlns:a16="http://schemas.microsoft.com/office/drawing/2014/main" id="{8ECE9CEC-13B7-4D0C-DD57-C062852EE4C0}"/>
              </a:ext>
            </a:extLst>
          </p:cNvPr>
          <p:cNvSpPr/>
          <p:nvPr userDrawn="1"/>
        </p:nvSpPr>
        <p:spPr>
          <a:xfrm>
            <a:off x="10534048" y="4836137"/>
            <a:ext cx="1138989" cy="1138989"/>
          </a:xfrm>
          <a:prstGeom prst="roundRect">
            <a:avLst/>
          </a:prstGeom>
          <a:gradFill>
            <a:gsLst>
              <a:gs pos="0">
                <a:srgbClr val="00873C"/>
              </a:gs>
              <a:gs pos="60000">
                <a:srgbClr val="11B556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en-US" sz="4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3513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id="{EC0CDD1C-7AF5-5B74-0940-E1F1CAA6A4BA}"/>
              </a:ext>
            </a:extLst>
          </p:cNvPr>
          <p:cNvSpPr/>
          <p:nvPr userDrawn="1"/>
        </p:nvSpPr>
        <p:spPr>
          <a:xfrm>
            <a:off x="9328720" y="6508079"/>
            <a:ext cx="3934743" cy="3780510"/>
          </a:xfrm>
          <a:prstGeom prst="rect">
            <a:avLst/>
          </a:prstGeom>
          <a:gradFill>
            <a:gsLst>
              <a:gs pos="100000">
                <a:srgbClr val="00873C"/>
              </a:gs>
              <a:gs pos="0">
                <a:srgbClr val="11B55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540A88-FBC5-4772-BACE-A813DA3EE1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263663" y="0"/>
            <a:ext cx="5024335" cy="1028858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07D1B71-F2C9-4FCF-8E9F-B1E2BEDBFF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28920" y="0"/>
            <a:ext cx="3934743" cy="65080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Espace réservé du texte 18">
            <a:extLst>
              <a:ext uri="{FF2B5EF4-FFF2-40B4-BE49-F238E27FC236}">
                <a16:creationId xmlns:a16="http://schemas.microsoft.com/office/drawing/2014/main" id="{E2E9BCFB-6B5C-BCE1-ED1F-B83C6FE4F4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61276" y="4768178"/>
            <a:ext cx="5820733" cy="158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endParaRPr lang="fr-FR" dirty="0"/>
          </a:p>
        </p:txBody>
      </p:sp>
      <p:sp>
        <p:nvSpPr>
          <p:cNvPr id="13" name="Titre 10">
            <a:extLst>
              <a:ext uri="{FF2B5EF4-FFF2-40B4-BE49-F238E27FC236}">
                <a16:creationId xmlns:a16="http://schemas.microsoft.com/office/drawing/2014/main" id="{474560E5-6C49-15B7-79D3-ABFA93BBB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276" y="2644809"/>
            <a:ext cx="6593506" cy="19891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3C3C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4" name="Espace réservé du texte 18">
            <a:extLst>
              <a:ext uri="{FF2B5EF4-FFF2-40B4-BE49-F238E27FC236}">
                <a16:creationId xmlns:a16="http://schemas.microsoft.com/office/drawing/2014/main" id="{F642AD77-36D0-B29E-8F09-789CD974F1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41676" y="8668935"/>
            <a:ext cx="3193023" cy="8205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kern="1200" dirty="0" smtClean="0">
                <a:solidFill>
                  <a:schemeClr val="bg1"/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endParaRPr lang="fr-FR" dirty="0"/>
          </a:p>
        </p:txBody>
      </p:sp>
      <p:sp>
        <p:nvSpPr>
          <p:cNvPr id="25" name="Espace réservé du texte 18">
            <a:extLst>
              <a:ext uri="{FF2B5EF4-FFF2-40B4-BE49-F238E27FC236}">
                <a16:creationId xmlns:a16="http://schemas.microsoft.com/office/drawing/2014/main" id="{6D21BB1B-F943-DE6F-3D45-9114388741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41676" y="7987293"/>
            <a:ext cx="3193023" cy="5393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b="0" i="0" u="none" strike="noStrike" kern="1200" cap="none" dirty="0" smtClean="0">
                <a:solidFill>
                  <a:schemeClr val="bg1"/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18975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20D9AB-BD21-6746-C39B-62E38003B524}"/>
              </a:ext>
            </a:extLst>
          </p:cNvPr>
          <p:cNvSpPr/>
          <p:nvPr userDrawn="1"/>
        </p:nvSpPr>
        <p:spPr>
          <a:xfrm>
            <a:off x="-1" y="4796589"/>
            <a:ext cx="18288000" cy="5491998"/>
          </a:xfrm>
          <a:prstGeom prst="rect">
            <a:avLst/>
          </a:prstGeom>
          <a:solidFill>
            <a:srgbClr val="008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A6367200-2AA2-42C1-AFE0-EBBD3AD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4380" y="2762595"/>
            <a:ext cx="3630335" cy="5746770"/>
          </a:xfrm>
          <a:prstGeom prst="roundRect">
            <a:avLst>
              <a:gd name="adj" fmla="val 9524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baseline="-25000">
                <a:solidFill>
                  <a:schemeClr val="lt1"/>
                </a:solidFill>
              </a:defRPr>
            </a:lvl1pPr>
          </a:lstStyle>
          <a:p>
            <a:pPr marL="0" lvl="0" indent="0" algn="ctr" defTabSz="457200">
              <a:buNone/>
            </a:pPr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09430416-29A8-4C7A-8BAF-C3E68D9A4D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43285" y="2762595"/>
            <a:ext cx="3630335" cy="3062027"/>
          </a:xfrm>
          <a:prstGeom prst="roundRect">
            <a:avLst>
              <a:gd name="adj" fmla="val 11764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baseline="-25000"/>
            </a:lvl1pPr>
          </a:lstStyle>
          <a:p>
            <a:pPr marL="0" lvl="0" indent="0" algn="ctr" defTabSz="457200">
              <a:buNone/>
            </a:pP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11DA5FA-E56F-474B-8573-319495BF22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66984" y="2762595"/>
            <a:ext cx="3630335" cy="3062027"/>
          </a:xfrm>
          <a:prstGeom prst="roundRect">
            <a:avLst>
              <a:gd name="adj" fmla="val 11764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baseline="-25000"/>
            </a:lvl1pPr>
          </a:lstStyle>
          <a:p>
            <a:pPr marL="0" lvl="0" indent="0" algn="ctr" defTabSz="457200">
              <a:buNone/>
            </a:pPr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B7CC6D46-E34E-4296-9E8E-166ADD49CC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90682" y="2762595"/>
            <a:ext cx="3630335" cy="3062027"/>
          </a:xfrm>
          <a:prstGeom prst="roundRect">
            <a:avLst>
              <a:gd name="adj" fmla="val 11764"/>
            </a:avLst>
          </a:pr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baseline="-25000"/>
            </a:lvl1pPr>
          </a:lstStyle>
          <a:p>
            <a:pPr marL="0" lvl="0" indent="0" algn="ctr" defTabSz="457200">
              <a:buNone/>
            </a:pPr>
            <a:endParaRPr lang="en-US"/>
          </a:p>
        </p:txBody>
      </p:sp>
      <p:sp>
        <p:nvSpPr>
          <p:cNvPr id="17" name="Titre 10">
            <a:extLst>
              <a:ext uri="{FF2B5EF4-FFF2-40B4-BE49-F238E27FC236}">
                <a16:creationId xmlns:a16="http://schemas.microsoft.com/office/drawing/2014/main" id="{DA6DAA66-1D6A-E1B7-55C7-330C91238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4162" y="1237384"/>
            <a:ext cx="11233055" cy="105104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3A3C3C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8" name="Espace réservé du texte 18">
            <a:extLst>
              <a:ext uri="{FF2B5EF4-FFF2-40B4-BE49-F238E27FC236}">
                <a16:creationId xmlns:a16="http://schemas.microsoft.com/office/drawing/2014/main" id="{AF705B00-0A39-4DD9-2B81-B46515DA9D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90681" y="6103205"/>
            <a:ext cx="3630335" cy="7486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b="0" i="0" u="none" strike="noStrike" kern="1200" cap="none" dirty="0" smtClean="0">
                <a:solidFill>
                  <a:schemeClr val="bg1"/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48985F7A-EC7C-3BFC-8788-2D846B162C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90681" y="6851836"/>
            <a:ext cx="3630335" cy="1587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kern="1200" dirty="0" smtClean="0">
                <a:solidFill>
                  <a:schemeClr val="bg1"/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Espace réservé du texte 18">
            <a:extLst>
              <a:ext uri="{FF2B5EF4-FFF2-40B4-BE49-F238E27FC236}">
                <a16:creationId xmlns:a16="http://schemas.microsoft.com/office/drawing/2014/main" id="{F396A0CF-7F4B-B2B7-C309-79ED628724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29281" y="6103205"/>
            <a:ext cx="3630335" cy="7486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b="0" i="0" u="none" strike="noStrike" kern="1200" cap="none" dirty="0" smtClean="0">
                <a:solidFill>
                  <a:schemeClr val="bg1"/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3" name="Espace réservé du texte 18">
            <a:extLst>
              <a:ext uri="{FF2B5EF4-FFF2-40B4-BE49-F238E27FC236}">
                <a16:creationId xmlns:a16="http://schemas.microsoft.com/office/drawing/2014/main" id="{8DD6B7A3-1AFF-DD89-BFA5-E1B6BFD64B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29281" y="6851836"/>
            <a:ext cx="3630335" cy="1587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kern="1200" dirty="0" smtClean="0">
                <a:solidFill>
                  <a:schemeClr val="bg1"/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6" name="Espace réservé du texte 18">
            <a:extLst>
              <a:ext uri="{FF2B5EF4-FFF2-40B4-BE49-F238E27FC236}">
                <a16:creationId xmlns:a16="http://schemas.microsoft.com/office/drawing/2014/main" id="{55FEC12B-0507-DCFB-3090-6679F9B35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444081" y="6103205"/>
            <a:ext cx="3630335" cy="7486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b="0" i="0" u="none" strike="noStrike" kern="1200" cap="none" dirty="0" smtClean="0">
                <a:solidFill>
                  <a:schemeClr val="bg1"/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18">
            <a:extLst>
              <a:ext uri="{FF2B5EF4-FFF2-40B4-BE49-F238E27FC236}">
                <a16:creationId xmlns:a16="http://schemas.microsoft.com/office/drawing/2014/main" id="{495F2DBE-6F4B-F1C6-1A75-6757E9C259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44081" y="6851836"/>
            <a:ext cx="3630335" cy="1587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kern="1200" dirty="0" smtClean="0">
                <a:solidFill>
                  <a:schemeClr val="bg1"/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1422678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D51572-3754-4B22-137C-EC2CC721DF13}"/>
              </a:ext>
            </a:extLst>
          </p:cNvPr>
          <p:cNvSpPr/>
          <p:nvPr userDrawn="1"/>
        </p:nvSpPr>
        <p:spPr>
          <a:xfrm>
            <a:off x="1" y="4796589"/>
            <a:ext cx="18288000" cy="5491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22">
            <a:extLst>
              <a:ext uri="{FF2B5EF4-FFF2-40B4-BE49-F238E27FC236}">
                <a16:creationId xmlns:a16="http://schemas.microsoft.com/office/drawing/2014/main" id="{D3E92541-4434-F08F-AFAB-FD96C5390512}"/>
              </a:ext>
            </a:extLst>
          </p:cNvPr>
          <p:cNvSpPr/>
          <p:nvPr userDrawn="1"/>
        </p:nvSpPr>
        <p:spPr>
          <a:xfrm rot="10800000" flipV="1">
            <a:off x="13611835" y="3143250"/>
            <a:ext cx="3645745" cy="4248150"/>
          </a:xfrm>
          <a:prstGeom prst="roundRect">
            <a:avLst>
              <a:gd name="adj" fmla="val 4047"/>
            </a:avLst>
          </a:prstGeom>
          <a:gradFill>
            <a:gsLst>
              <a:gs pos="0">
                <a:srgbClr val="11B556"/>
              </a:gs>
              <a:gs pos="60000">
                <a:srgbClr val="9EE2B7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ru-RU" sz="4050">
              <a:solidFill>
                <a:schemeClr val="tx1"/>
              </a:solidFill>
            </a:endParaRPr>
          </a:p>
        </p:txBody>
      </p:sp>
      <p:sp>
        <p:nvSpPr>
          <p:cNvPr id="8" name="Rectangle: Rounded Corners 21">
            <a:extLst>
              <a:ext uri="{FF2B5EF4-FFF2-40B4-BE49-F238E27FC236}">
                <a16:creationId xmlns:a16="http://schemas.microsoft.com/office/drawing/2014/main" id="{CA9652D5-4EAC-54E3-4E53-6B1621F5FD50}"/>
              </a:ext>
            </a:extLst>
          </p:cNvPr>
          <p:cNvSpPr/>
          <p:nvPr userDrawn="1"/>
        </p:nvSpPr>
        <p:spPr>
          <a:xfrm rot="10800000" flipV="1">
            <a:off x="9597690" y="3143250"/>
            <a:ext cx="3645745" cy="4248150"/>
          </a:xfrm>
          <a:prstGeom prst="roundRect">
            <a:avLst>
              <a:gd name="adj" fmla="val 4047"/>
            </a:avLst>
          </a:prstGeom>
          <a:gradFill>
            <a:gsLst>
              <a:gs pos="0">
                <a:schemeClr val="accent6"/>
              </a:gs>
              <a:gs pos="60000">
                <a:schemeClr val="accent6">
                  <a:lumMod val="60000"/>
                  <a:lumOff val="40000"/>
                </a:schemeClr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ru-RU" sz="4050">
              <a:solidFill>
                <a:schemeClr val="tx1"/>
              </a:solidFill>
            </a:endParaRPr>
          </a:p>
        </p:txBody>
      </p:sp>
      <p:sp>
        <p:nvSpPr>
          <p:cNvPr id="9" name="Rectangle: Rounded Corners 20">
            <a:extLst>
              <a:ext uri="{FF2B5EF4-FFF2-40B4-BE49-F238E27FC236}">
                <a16:creationId xmlns:a16="http://schemas.microsoft.com/office/drawing/2014/main" id="{E89F2297-699E-776C-557A-FC6EEFADFC9D}"/>
              </a:ext>
            </a:extLst>
          </p:cNvPr>
          <p:cNvSpPr/>
          <p:nvPr userDrawn="1"/>
        </p:nvSpPr>
        <p:spPr>
          <a:xfrm rot="10800000" flipV="1">
            <a:off x="5583545" y="3143250"/>
            <a:ext cx="3645745" cy="4248150"/>
          </a:xfrm>
          <a:prstGeom prst="roundRect">
            <a:avLst>
              <a:gd name="adj" fmla="val 4047"/>
            </a:avLst>
          </a:prstGeom>
          <a:gradFill>
            <a:gsLst>
              <a:gs pos="0">
                <a:srgbClr val="11B556"/>
              </a:gs>
              <a:gs pos="60000">
                <a:srgbClr val="0AE96F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ru-RU" sz="4050">
              <a:solidFill>
                <a:schemeClr val="tx1"/>
              </a:solidFill>
            </a:endParaRPr>
          </a:p>
        </p:txBody>
      </p:sp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F9487FA7-D369-A268-0DED-4E1D981F239E}"/>
              </a:ext>
            </a:extLst>
          </p:cNvPr>
          <p:cNvSpPr/>
          <p:nvPr userDrawn="1"/>
        </p:nvSpPr>
        <p:spPr>
          <a:xfrm rot="10800000" flipV="1">
            <a:off x="1569400" y="3143250"/>
            <a:ext cx="3645745" cy="4248150"/>
          </a:xfrm>
          <a:prstGeom prst="roundRect">
            <a:avLst>
              <a:gd name="adj" fmla="val 4047"/>
            </a:avLst>
          </a:prstGeom>
          <a:gradFill>
            <a:gsLst>
              <a:gs pos="0">
                <a:srgbClr val="00873C"/>
              </a:gs>
              <a:gs pos="60000">
                <a:srgbClr val="11B556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ru-RU" sz="4050">
              <a:solidFill>
                <a:schemeClr val="tx1"/>
              </a:solidFill>
            </a:endParaRPr>
          </a:p>
        </p:txBody>
      </p:sp>
      <p:sp>
        <p:nvSpPr>
          <p:cNvPr id="14" name="Titre 10">
            <a:extLst>
              <a:ext uri="{FF2B5EF4-FFF2-40B4-BE49-F238E27FC236}">
                <a16:creationId xmlns:a16="http://schemas.microsoft.com/office/drawing/2014/main" id="{5E2F61BC-CEAC-2348-E231-DF934D45E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7472" y="1470226"/>
            <a:ext cx="11233055" cy="105104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3A3C3C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7" name="Espace réservé du texte 18">
            <a:extLst>
              <a:ext uri="{FF2B5EF4-FFF2-40B4-BE49-F238E27FC236}">
                <a16:creationId xmlns:a16="http://schemas.microsoft.com/office/drawing/2014/main" id="{74A7E29A-82BF-4F43-884C-E5DAD33EC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24155" y="4639451"/>
            <a:ext cx="3018609" cy="3911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b="0" i="0" u="none" strike="noStrike" kern="1200" cap="none" dirty="0" smtClean="0">
                <a:solidFill>
                  <a:schemeClr val="bg1"/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Espace réservé du texte 18">
            <a:extLst>
              <a:ext uri="{FF2B5EF4-FFF2-40B4-BE49-F238E27FC236}">
                <a16:creationId xmlns:a16="http://schemas.microsoft.com/office/drawing/2014/main" id="{F4DDD442-A3FE-56F4-9219-8019321A5C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24155" y="5537934"/>
            <a:ext cx="3018609" cy="1587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kern="1200" dirty="0" smtClean="0">
                <a:solidFill>
                  <a:schemeClr val="bg1"/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1" name="Espace réservé du texte 18">
            <a:extLst>
              <a:ext uri="{FF2B5EF4-FFF2-40B4-BE49-F238E27FC236}">
                <a16:creationId xmlns:a16="http://schemas.microsoft.com/office/drawing/2014/main" id="{34793A55-4322-933A-3B0D-6025C8B4AC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61155" y="4639451"/>
            <a:ext cx="3018609" cy="3911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b="0" i="0" u="none" strike="noStrike" kern="1200" cap="none" dirty="0" smtClean="0">
                <a:solidFill>
                  <a:schemeClr val="bg1"/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Espace réservé du texte 18">
            <a:extLst>
              <a:ext uri="{FF2B5EF4-FFF2-40B4-BE49-F238E27FC236}">
                <a16:creationId xmlns:a16="http://schemas.microsoft.com/office/drawing/2014/main" id="{A28B29C1-F6C8-8D3C-1CCB-C04068658D3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61155" y="5537934"/>
            <a:ext cx="3018609" cy="1587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kern="1200" dirty="0" smtClean="0">
                <a:solidFill>
                  <a:schemeClr val="bg1"/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3" name="Espace réservé du texte 18">
            <a:extLst>
              <a:ext uri="{FF2B5EF4-FFF2-40B4-BE49-F238E27FC236}">
                <a16:creationId xmlns:a16="http://schemas.microsoft.com/office/drawing/2014/main" id="{D7F594F9-CCB1-3AD2-B42B-2A23CF5598C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48955" y="4639451"/>
            <a:ext cx="3018609" cy="3911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b="0" i="0" u="none" strike="noStrike" kern="1200" cap="none" dirty="0" smtClean="0">
                <a:solidFill>
                  <a:schemeClr val="bg1"/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4" name="Espace réservé du texte 18">
            <a:extLst>
              <a:ext uri="{FF2B5EF4-FFF2-40B4-BE49-F238E27FC236}">
                <a16:creationId xmlns:a16="http://schemas.microsoft.com/office/drawing/2014/main" id="{93A89D5D-D2C2-DCF8-47C8-2B832BACCE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848955" y="5537934"/>
            <a:ext cx="3018609" cy="1587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kern="1200" dirty="0" smtClean="0">
                <a:solidFill>
                  <a:schemeClr val="bg1"/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Espace réservé du texte 18">
            <a:extLst>
              <a:ext uri="{FF2B5EF4-FFF2-40B4-BE49-F238E27FC236}">
                <a16:creationId xmlns:a16="http://schemas.microsoft.com/office/drawing/2014/main" id="{3D852AFD-7E04-DA4C-1019-69186AC715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912955" y="4639451"/>
            <a:ext cx="3018609" cy="3911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b="0" i="0" u="none" strike="noStrike" kern="1200" cap="none" dirty="0" smtClean="0">
                <a:solidFill>
                  <a:schemeClr val="bg1"/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6" name="Espace réservé du texte 18">
            <a:extLst>
              <a:ext uri="{FF2B5EF4-FFF2-40B4-BE49-F238E27FC236}">
                <a16:creationId xmlns:a16="http://schemas.microsoft.com/office/drawing/2014/main" id="{8FA75DA5-675B-1310-DED8-64C1CBDC87D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912955" y="5537934"/>
            <a:ext cx="3018609" cy="1587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kern="1200" dirty="0" smtClean="0">
                <a:solidFill>
                  <a:schemeClr val="bg1"/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18">
            <a:extLst>
              <a:ext uri="{FF2B5EF4-FFF2-40B4-BE49-F238E27FC236}">
                <a16:creationId xmlns:a16="http://schemas.microsoft.com/office/drawing/2014/main" id="{DF3D765F-AAAB-4E78-2389-2F9FDA2B98A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98767" y="8093851"/>
            <a:ext cx="6661045" cy="1587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2000" i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593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2">
            <a:extLst>
              <a:ext uri="{FF2B5EF4-FFF2-40B4-BE49-F238E27FC236}">
                <a16:creationId xmlns:a16="http://schemas.microsoft.com/office/drawing/2014/main" id="{AF5213D4-4284-3C8D-ED3D-2C7D0E3F34A1}"/>
              </a:ext>
            </a:extLst>
          </p:cNvPr>
          <p:cNvSpPr/>
          <p:nvPr userDrawn="1"/>
        </p:nvSpPr>
        <p:spPr>
          <a:xfrm>
            <a:off x="-1" y="5144294"/>
            <a:ext cx="18288000" cy="5144294"/>
          </a:xfrm>
          <a:custGeom>
            <a:avLst/>
            <a:gdLst>
              <a:gd name="connsiteX0" fmla="*/ 9144000 w 18288000"/>
              <a:gd name="connsiteY0" fmla="*/ 0 h 5144294"/>
              <a:gd name="connsiteX1" fmla="*/ 17703008 w 18288000"/>
              <a:gd name="connsiteY1" fmla="*/ 2784771 h 5144294"/>
              <a:gd name="connsiteX2" fmla="*/ 18288000 w 18288000"/>
              <a:gd name="connsiteY2" fmla="*/ 3234659 h 5144294"/>
              <a:gd name="connsiteX3" fmla="*/ 18288000 w 18288000"/>
              <a:gd name="connsiteY3" fmla="*/ 5144294 h 5144294"/>
              <a:gd name="connsiteX4" fmla="*/ 0 w 18288000"/>
              <a:gd name="connsiteY4" fmla="*/ 5144294 h 5144294"/>
              <a:gd name="connsiteX5" fmla="*/ 0 w 18288000"/>
              <a:gd name="connsiteY5" fmla="*/ 3234659 h 5144294"/>
              <a:gd name="connsiteX6" fmla="*/ 584992 w 18288000"/>
              <a:gd name="connsiteY6" fmla="*/ 2784771 h 5144294"/>
              <a:gd name="connsiteX7" fmla="*/ 9144000 w 18288000"/>
              <a:gd name="connsiteY7" fmla="*/ 0 h 514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88000" h="5144294">
                <a:moveTo>
                  <a:pt x="9144000" y="0"/>
                </a:moveTo>
                <a:cubicBezTo>
                  <a:pt x="12343577" y="0"/>
                  <a:pt x="15301778" y="1033455"/>
                  <a:pt x="17703008" y="2784771"/>
                </a:cubicBezTo>
                <a:lnTo>
                  <a:pt x="18288000" y="3234659"/>
                </a:lnTo>
                <a:lnTo>
                  <a:pt x="18288000" y="5144294"/>
                </a:lnTo>
                <a:lnTo>
                  <a:pt x="0" y="5144294"/>
                </a:lnTo>
                <a:lnTo>
                  <a:pt x="0" y="3234659"/>
                </a:lnTo>
                <a:lnTo>
                  <a:pt x="584992" y="2784771"/>
                </a:lnTo>
                <a:cubicBezTo>
                  <a:pt x="2986222" y="1033455"/>
                  <a:pt x="5944423" y="0"/>
                  <a:pt x="9144000" y="0"/>
                </a:cubicBezTo>
                <a:close/>
              </a:path>
            </a:pathLst>
          </a:custGeom>
          <a:solidFill>
            <a:srgbClr val="008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Espace réservé du texte 18">
            <a:extLst>
              <a:ext uri="{FF2B5EF4-FFF2-40B4-BE49-F238E27FC236}">
                <a16:creationId xmlns:a16="http://schemas.microsoft.com/office/drawing/2014/main" id="{1FA6167A-1BD2-E788-D608-AA79F29859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18890" y="3626646"/>
            <a:ext cx="3407478" cy="5665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0921B695-7AEE-6C8D-FDD7-DABFF813E5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05191" y="4350544"/>
            <a:ext cx="4434871" cy="1587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0943C1CD-BF1E-78B7-5FAB-D23FB7A206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891690" y="3626646"/>
            <a:ext cx="3407478" cy="5665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18">
            <a:extLst>
              <a:ext uri="{FF2B5EF4-FFF2-40B4-BE49-F238E27FC236}">
                <a16:creationId xmlns:a16="http://schemas.microsoft.com/office/drawing/2014/main" id="{B4CF1072-11D6-3739-2B8C-63790620D2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377991" y="4350544"/>
            <a:ext cx="4434871" cy="1587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33CEDB6A-BD1C-894B-B5AA-03C28A70AA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49895" y="2756850"/>
            <a:ext cx="3407478" cy="5665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4" name="Espace réservé du texte 18">
            <a:extLst>
              <a:ext uri="{FF2B5EF4-FFF2-40B4-BE49-F238E27FC236}">
                <a16:creationId xmlns:a16="http://schemas.microsoft.com/office/drawing/2014/main" id="{6AB37242-87E7-FE39-0246-0D93DC004D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36196" y="3480748"/>
            <a:ext cx="4434871" cy="1587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5" name="Espace réservé du texte 18">
            <a:extLst>
              <a:ext uri="{FF2B5EF4-FFF2-40B4-BE49-F238E27FC236}">
                <a16:creationId xmlns:a16="http://schemas.microsoft.com/office/drawing/2014/main" id="{F6123C3A-1A68-5540-9315-5B5B4BA40E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94560" y="7272586"/>
            <a:ext cx="7518142" cy="23354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2800" kern="1200" dirty="0" smtClean="0">
                <a:solidFill>
                  <a:schemeClr val="bg1"/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Oval 17">
            <a:extLst>
              <a:ext uri="{FF2B5EF4-FFF2-40B4-BE49-F238E27FC236}">
                <a16:creationId xmlns:a16="http://schemas.microsoft.com/office/drawing/2014/main" id="{46F57839-1619-B34E-72CC-E1028E226A7B}"/>
              </a:ext>
            </a:extLst>
          </p:cNvPr>
          <p:cNvSpPr/>
          <p:nvPr userDrawn="1"/>
        </p:nvSpPr>
        <p:spPr>
          <a:xfrm>
            <a:off x="3085513" y="2325237"/>
            <a:ext cx="1074236" cy="1074236"/>
          </a:xfrm>
          <a:prstGeom prst="ellipse">
            <a:avLst/>
          </a:prstGeom>
          <a:gradFill>
            <a:gsLst>
              <a:gs pos="0">
                <a:srgbClr val="00873C"/>
              </a:gs>
              <a:gs pos="60000">
                <a:srgbClr val="11B556"/>
              </a:gs>
            </a:gsLst>
            <a:lin ang="14400000" scaled="0"/>
          </a:gradFill>
          <a:ln w="9525">
            <a:noFill/>
          </a:ln>
          <a:effectLst>
            <a:outerShdw blurRad="266700" dist="101600" dir="2700000" algn="tl" rotWithShape="0">
              <a:schemeClr val="accent2">
                <a:lumMod val="75000"/>
                <a:alpha val="34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en-US" sz="4050" dirty="0">
              <a:solidFill>
                <a:schemeClr val="tx1"/>
              </a:solidFill>
            </a:endParaRPr>
          </a:p>
        </p:txBody>
      </p:sp>
      <p:sp>
        <p:nvSpPr>
          <p:cNvPr id="4" name="Oval 24">
            <a:extLst>
              <a:ext uri="{FF2B5EF4-FFF2-40B4-BE49-F238E27FC236}">
                <a16:creationId xmlns:a16="http://schemas.microsoft.com/office/drawing/2014/main" id="{77056D8A-8D0E-0CA0-3A96-FD0FDDB00CC1}"/>
              </a:ext>
            </a:extLst>
          </p:cNvPr>
          <p:cNvSpPr/>
          <p:nvPr userDrawn="1"/>
        </p:nvSpPr>
        <p:spPr>
          <a:xfrm>
            <a:off x="8610013" y="1478121"/>
            <a:ext cx="1074236" cy="1074236"/>
          </a:xfrm>
          <a:prstGeom prst="ellipse">
            <a:avLst/>
          </a:prstGeom>
          <a:gradFill>
            <a:gsLst>
              <a:gs pos="0">
                <a:srgbClr val="11B556"/>
              </a:gs>
              <a:gs pos="60000">
                <a:srgbClr val="9EE2B7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en-US" sz="4050" dirty="0"/>
          </a:p>
        </p:txBody>
      </p:sp>
      <p:sp>
        <p:nvSpPr>
          <p:cNvPr id="5" name="Oval 27">
            <a:extLst>
              <a:ext uri="{FF2B5EF4-FFF2-40B4-BE49-F238E27FC236}">
                <a16:creationId xmlns:a16="http://schemas.microsoft.com/office/drawing/2014/main" id="{4DC61D33-EF91-D41F-4070-763D02C4ED31}"/>
              </a:ext>
            </a:extLst>
          </p:cNvPr>
          <p:cNvSpPr/>
          <p:nvPr userDrawn="1"/>
        </p:nvSpPr>
        <p:spPr>
          <a:xfrm>
            <a:off x="14128251" y="2325237"/>
            <a:ext cx="1074236" cy="1074236"/>
          </a:xfrm>
          <a:prstGeom prst="ellipse">
            <a:avLst/>
          </a:prstGeom>
          <a:gradFill>
            <a:gsLst>
              <a:gs pos="0">
                <a:srgbClr val="11B556"/>
              </a:gs>
              <a:gs pos="60000">
                <a:srgbClr val="57E976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en-US" sz="4050" dirty="0"/>
          </a:p>
        </p:txBody>
      </p:sp>
    </p:spTree>
    <p:extLst>
      <p:ext uri="{BB962C8B-B14F-4D97-AF65-F5344CB8AC3E}">
        <p14:creationId xmlns:p14="http://schemas.microsoft.com/office/powerpoint/2010/main" val="3213721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62BAB0E-C81E-4599-BC3F-E67F409DC2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77601" y="2090654"/>
            <a:ext cx="9193128" cy="9193128"/>
          </a:xfrm>
          <a:custGeom>
            <a:avLst/>
            <a:gdLst>
              <a:gd name="connsiteX0" fmla="*/ 1775076 w 3550151"/>
              <a:gd name="connsiteY0" fmla="*/ 0 h 3550151"/>
              <a:gd name="connsiteX1" fmla="*/ 3540988 w 3550151"/>
              <a:gd name="connsiteY1" fmla="*/ 1593585 h 3550151"/>
              <a:gd name="connsiteX2" fmla="*/ 3550151 w 3550151"/>
              <a:gd name="connsiteY2" fmla="*/ 1775056 h 3550151"/>
              <a:gd name="connsiteX3" fmla="*/ 3550151 w 3550151"/>
              <a:gd name="connsiteY3" fmla="*/ 1775096 h 3550151"/>
              <a:gd name="connsiteX4" fmla="*/ 3540988 w 3550151"/>
              <a:gd name="connsiteY4" fmla="*/ 1956567 h 3550151"/>
              <a:gd name="connsiteX5" fmla="*/ 1956567 w 3550151"/>
              <a:gd name="connsiteY5" fmla="*/ 3540988 h 3550151"/>
              <a:gd name="connsiteX6" fmla="*/ 1775096 w 3550151"/>
              <a:gd name="connsiteY6" fmla="*/ 3550151 h 3550151"/>
              <a:gd name="connsiteX7" fmla="*/ 1775056 w 3550151"/>
              <a:gd name="connsiteY7" fmla="*/ 3550151 h 3550151"/>
              <a:gd name="connsiteX8" fmla="*/ 1593585 w 3550151"/>
              <a:gd name="connsiteY8" fmla="*/ 3540988 h 3550151"/>
              <a:gd name="connsiteX9" fmla="*/ 0 w 3550151"/>
              <a:gd name="connsiteY9" fmla="*/ 1775076 h 3550151"/>
              <a:gd name="connsiteX10" fmla="*/ 1775076 w 3550151"/>
              <a:gd name="connsiteY10" fmla="*/ 0 h 355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0151" h="3550151">
                <a:moveTo>
                  <a:pt x="1775076" y="0"/>
                </a:moveTo>
                <a:cubicBezTo>
                  <a:pt x="2694152" y="0"/>
                  <a:pt x="3450086" y="698493"/>
                  <a:pt x="3540988" y="1593585"/>
                </a:cubicBezTo>
                <a:lnTo>
                  <a:pt x="3550151" y="1775056"/>
                </a:lnTo>
                <a:lnTo>
                  <a:pt x="3550151" y="1775096"/>
                </a:lnTo>
                <a:lnTo>
                  <a:pt x="3540988" y="1956567"/>
                </a:lnTo>
                <a:cubicBezTo>
                  <a:pt x="3456146" y="2791987"/>
                  <a:pt x="2791987" y="3456146"/>
                  <a:pt x="1956567" y="3540988"/>
                </a:cubicBezTo>
                <a:lnTo>
                  <a:pt x="1775096" y="3550151"/>
                </a:lnTo>
                <a:lnTo>
                  <a:pt x="1775056" y="3550151"/>
                </a:lnTo>
                <a:lnTo>
                  <a:pt x="1593585" y="3540988"/>
                </a:lnTo>
                <a:cubicBezTo>
                  <a:pt x="698493" y="3450086"/>
                  <a:pt x="0" y="2694152"/>
                  <a:pt x="0" y="1775076"/>
                </a:cubicBezTo>
                <a:cubicBezTo>
                  <a:pt x="0" y="794729"/>
                  <a:pt x="794729" y="0"/>
                  <a:pt x="177507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baseline="-25000" dirty="0">
                <a:solidFill>
                  <a:schemeClr val="lt1"/>
                </a:solidFill>
              </a:defRPr>
            </a:lvl1pPr>
          </a:lstStyle>
          <a:p>
            <a:pPr marL="0" lvl="0" indent="0" algn="ctr" defTabSz="457200">
              <a:buNone/>
            </a:pPr>
            <a:endParaRPr lang="ru-RU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0147F68-AC2F-4C32-98F2-675CED5B39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47740" y="2626194"/>
            <a:ext cx="1322544" cy="1322544"/>
          </a:xfrm>
          <a:custGeom>
            <a:avLst/>
            <a:gdLst>
              <a:gd name="connsiteX0" fmla="*/ 1775076 w 3550151"/>
              <a:gd name="connsiteY0" fmla="*/ 0 h 3550151"/>
              <a:gd name="connsiteX1" fmla="*/ 3540988 w 3550151"/>
              <a:gd name="connsiteY1" fmla="*/ 1593585 h 3550151"/>
              <a:gd name="connsiteX2" fmla="*/ 3550151 w 3550151"/>
              <a:gd name="connsiteY2" fmla="*/ 1775056 h 3550151"/>
              <a:gd name="connsiteX3" fmla="*/ 3550151 w 3550151"/>
              <a:gd name="connsiteY3" fmla="*/ 1775096 h 3550151"/>
              <a:gd name="connsiteX4" fmla="*/ 3540988 w 3550151"/>
              <a:gd name="connsiteY4" fmla="*/ 1956567 h 3550151"/>
              <a:gd name="connsiteX5" fmla="*/ 1956567 w 3550151"/>
              <a:gd name="connsiteY5" fmla="*/ 3540988 h 3550151"/>
              <a:gd name="connsiteX6" fmla="*/ 1775096 w 3550151"/>
              <a:gd name="connsiteY6" fmla="*/ 3550151 h 3550151"/>
              <a:gd name="connsiteX7" fmla="*/ 1775056 w 3550151"/>
              <a:gd name="connsiteY7" fmla="*/ 3550151 h 3550151"/>
              <a:gd name="connsiteX8" fmla="*/ 1593585 w 3550151"/>
              <a:gd name="connsiteY8" fmla="*/ 3540988 h 3550151"/>
              <a:gd name="connsiteX9" fmla="*/ 0 w 3550151"/>
              <a:gd name="connsiteY9" fmla="*/ 1775076 h 3550151"/>
              <a:gd name="connsiteX10" fmla="*/ 1775076 w 3550151"/>
              <a:gd name="connsiteY10" fmla="*/ 0 h 355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0151" h="3550151">
                <a:moveTo>
                  <a:pt x="1775076" y="0"/>
                </a:moveTo>
                <a:cubicBezTo>
                  <a:pt x="2694152" y="0"/>
                  <a:pt x="3450086" y="698493"/>
                  <a:pt x="3540988" y="1593585"/>
                </a:cubicBezTo>
                <a:lnTo>
                  <a:pt x="3550151" y="1775056"/>
                </a:lnTo>
                <a:lnTo>
                  <a:pt x="3550151" y="1775096"/>
                </a:lnTo>
                <a:lnTo>
                  <a:pt x="3540988" y="1956567"/>
                </a:lnTo>
                <a:cubicBezTo>
                  <a:pt x="3456146" y="2791987"/>
                  <a:pt x="2791987" y="3456146"/>
                  <a:pt x="1956567" y="3540988"/>
                </a:cubicBezTo>
                <a:lnTo>
                  <a:pt x="1775096" y="3550151"/>
                </a:lnTo>
                <a:lnTo>
                  <a:pt x="1775056" y="3550151"/>
                </a:lnTo>
                <a:lnTo>
                  <a:pt x="1593585" y="3540988"/>
                </a:lnTo>
                <a:cubicBezTo>
                  <a:pt x="698493" y="3450086"/>
                  <a:pt x="0" y="2694152"/>
                  <a:pt x="0" y="1775076"/>
                </a:cubicBezTo>
                <a:cubicBezTo>
                  <a:pt x="0" y="794729"/>
                  <a:pt x="794729" y="0"/>
                  <a:pt x="177507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baseline="-25000" dirty="0">
                <a:solidFill>
                  <a:schemeClr val="lt1"/>
                </a:solidFill>
              </a:defRPr>
            </a:lvl1pPr>
          </a:lstStyle>
          <a:p>
            <a:pPr marL="0" lvl="0" indent="0" algn="ctr" defTabSz="457200">
              <a:buNone/>
            </a:pPr>
            <a:endParaRPr lang="ru-RU" dirty="0"/>
          </a:p>
        </p:txBody>
      </p:sp>
      <p:sp>
        <p:nvSpPr>
          <p:cNvPr id="11" name="Espace réservé du texte 18">
            <a:extLst>
              <a:ext uri="{FF2B5EF4-FFF2-40B4-BE49-F238E27FC236}">
                <a16:creationId xmlns:a16="http://schemas.microsoft.com/office/drawing/2014/main" id="{82D25708-3F43-88B7-DDBC-DFAEB06008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39076" y="2365265"/>
            <a:ext cx="5820733" cy="9107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Espace réservé du texte 18">
            <a:extLst>
              <a:ext uri="{FF2B5EF4-FFF2-40B4-BE49-F238E27FC236}">
                <a16:creationId xmlns:a16="http://schemas.microsoft.com/office/drawing/2014/main" id="{3BEE0779-3DA0-BC20-5D78-55237BB95C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39077" y="3484939"/>
            <a:ext cx="5820733" cy="158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4" name="Espace réservé du texte 18">
            <a:extLst>
              <a:ext uri="{FF2B5EF4-FFF2-40B4-BE49-F238E27FC236}">
                <a16:creationId xmlns:a16="http://schemas.microsoft.com/office/drawing/2014/main" id="{480EEDCA-F3E2-CD35-247E-ABE1FE7BCA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39077" y="5622946"/>
            <a:ext cx="5820733" cy="339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5" name="Espace réservé du texte 18">
            <a:extLst>
              <a:ext uri="{FF2B5EF4-FFF2-40B4-BE49-F238E27FC236}">
                <a16:creationId xmlns:a16="http://schemas.microsoft.com/office/drawing/2014/main" id="{2EC14AB1-80AF-EC08-A8FB-857B492A72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39077" y="6105546"/>
            <a:ext cx="5820733" cy="339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u="none" strike="noStrike" kern="1200" cap="none" dirty="0" smtClean="0">
                <a:solidFill>
                  <a:srgbClr val="02873C"/>
                </a:solidFill>
                <a:latin typeface="Heydings Controls" panose="02000509000000000000" pitchFamily="49" charset="0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6" name="Espace réservé du texte 18">
            <a:extLst>
              <a:ext uri="{FF2B5EF4-FFF2-40B4-BE49-F238E27FC236}">
                <a16:creationId xmlns:a16="http://schemas.microsoft.com/office/drawing/2014/main" id="{24CF3B96-4296-91EE-7194-0671A38070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39076" y="6869716"/>
            <a:ext cx="8692441" cy="2656435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7000"/>
              </a:lnSpc>
              <a:buNone/>
              <a:defRPr lang="fr-FR" sz="66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Freeform: Shape 5">
            <a:extLst>
              <a:ext uri="{FF2B5EF4-FFF2-40B4-BE49-F238E27FC236}">
                <a16:creationId xmlns:a16="http://schemas.microsoft.com/office/drawing/2014/main" id="{3999F937-C1CA-1D32-E099-FA9EEFD4606C}"/>
              </a:ext>
            </a:extLst>
          </p:cNvPr>
          <p:cNvSpPr/>
          <p:nvPr userDrawn="1"/>
        </p:nvSpPr>
        <p:spPr>
          <a:xfrm rot="10800000">
            <a:off x="8225795" y="-806656"/>
            <a:ext cx="5261605" cy="2656433"/>
          </a:xfrm>
          <a:custGeom>
            <a:avLst/>
            <a:gdLst>
              <a:gd name="connsiteX0" fmla="*/ 3898797 w 7797594"/>
              <a:gd name="connsiteY0" fmla="*/ 0 h 3936781"/>
              <a:gd name="connsiteX1" fmla="*/ 7797594 w 7797594"/>
              <a:gd name="connsiteY1" fmla="*/ 3898797 h 3936781"/>
              <a:gd name="connsiteX2" fmla="*/ 7796634 w 7797594"/>
              <a:gd name="connsiteY2" fmla="*/ 3936781 h 3936781"/>
              <a:gd name="connsiteX3" fmla="*/ 6822079 w 7797594"/>
              <a:gd name="connsiteY3" fmla="*/ 3936781 h 3936781"/>
              <a:gd name="connsiteX4" fmla="*/ 6823039 w 7797594"/>
              <a:gd name="connsiteY4" fmla="*/ 3898798 h 3936781"/>
              <a:gd name="connsiteX5" fmla="*/ 3898798 w 7797594"/>
              <a:gd name="connsiteY5" fmla="*/ 974557 h 3936781"/>
              <a:gd name="connsiteX6" fmla="*/ 974557 w 7797594"/>
              <a:gd name="connsiteY6" fmla="*/ 3898798 h 3936781"/>
              <a:gd name="connsiteX7" fmla="*/ 975517 w 7797594"/>
              <a:gd name="connsiteY7" fmla="*/ 3936781 h 3936781"/>
              <a:gd name="connsiteX8" fmla="*/ 960 w 7797594"/>
              <a:gd name="connsiteY8" fmla="*/ 3936781 h 3936781"/>
              <a:gd name="connsiteX9" fmla="*/ 0 w 7797594"/>
              <a:gd name="connsiteY9" fmla="*/ 3898797 h 3936781"/>
              <a:gd name="connsiteX10" fmla="*/ 3898797 w 7797594"/>
              <a:gd name="connsiteY10" fmla="*/ 0 h 39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97594" h="3936781">
                <a:moveTo>
                  <a:pt x="3898797" y="0"/>
                </a:moveTo>
                <a:cubicBezTo>
                  <a:pt x="6052043" y="0"/>
                  <a:pt x="7797594" y="1745551"/>
                  <a:pt x="7797594" y="3898797"/>
                </a:cubicBezTo>
                <a:lnTo>
                  <a:pt x="7796634" y="3936781"/>
                </a:lnTo>
                <a:lnTo>
                  <a:pt x="6822079" y="3936781"/>
                </a:lnTo>
                <a:lnTo>
                  <a:pt x="6823039" y="3898798"/>
                </a:lnTo>
                <a:cubicBezTo>
                  <a:pt x="6823039" y="2283784"/>
                  <a:pt x="5513812" y="974557"/>
                  <a:pt x="3898798" y="974557"/>
                </a:cubicBezTo>
                <a:cubicBezTo>
                  <a:pt x="2283784" y="974557"/>
                  <a:pt x="974557" y="2283784"/>
                  <a:pt x="974557" y="3898798"/>
                </a:cubicBezTo>
                <a:lnTo>
                  <a:pt x="975517" y="3936781"/>
                </a:lnTo>
                <a:lnTo>
                  <a:pt x="960" y="3936781"/>
                </a:lnTo>
                <a:lnTo>
                  <a:pt x="0" y="3898797"/>
                </a:lnTo>
                <a:cubicBezTo>
                  <a:pt x="0" y="1745551"/>
                  <a:pt x="1745551" y="0"/>
                  <a:pt x="3898797" y="0"/>
                </a:cubicBezTo>
                <a:close/>
              </a:path>
            </a:pathLst>
          </a:custGeom>
          <a:noFill/>
          <a:ln>
            <a:solidFill>
              <a:srgbClr val="9EE2B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" name="Freeform: Shape 4">
            <a:extLst>
              <a:ext uri="{FF2B5EF4-FFF2-40B4-BE49-F238E27FC236}">
                <a16:creationId xmlns:a16="http://schemas.microsoft.com/office/drawing/2014/main" id="{FF03819D-2337-AF7B-AE89-FC665CDA1119}"/>
              </a:ext>
            </a:extLst>
          </p:cNvPr>
          <p:cNvSpPr/>
          <p:nvPr userDrawn="1"/>
        </p:nvSpPr>
        <p:spPr>
          <a:xfrm>
            <a:off x="3292993" y="8455426"/>
            <a:ext cx="7261899" cy="3666324"/>
          </a:xfrm>
          <a:custGeom>
            <a:avLst/>
            <a:gdLst>
              <a:gd name="connsiteX0" fmla="*/ 3898797 w 7797594"/>
              <a:gd name="connsiteY0" fmla="*/ 0 h 3936781"/>
              <a:gd name="connsiteX1" fmla="*/ 7797594 w 7797594"/>
              <a:gd name="connsiteY1" fmla="*/ 3898797 h 3936781"/>
              <a:gd name="connsiteX2" fmla="*/ 7796634 w 7797594"/>
              <a:gd name="connsiteY2" fmla="*/ 3936781 h 3936781"/>
              <a:gd name="connsiteX3" fmla="*/ 6822079 w 7797594"/>
              <a:gd name="connsiteY3" fmla="*/ 3936781 h 3936781"/>
              <a:gd name="connsiteX4" fmla="*/ 6823039 w 7797594"/>
              <a:gd name="connsiteY4" fmla="*/ 3898798 h 3936781"/>
              <a:gd name="connsiteX5" fmla="*/ 3898798 w 7797594"/>
              <a:gd name="connsiteY5" fmla="*/ 974557 h 3936781"/>
              <a:gd name="connsiteX6" fmla="*/ 974557 w 7797594"/>
              <a:gd name="connsiteY6" fmla="*/ 3898798 h 3936781"/>
              <a:gd name="connsiteX7" fmla="*/ 975517 w 7797594"/>
              <a:gd name="connsiteY7" fmla="*/ 3936781 h 3936781"/>
              <a:gd name="connsiteX8" fmla="*/ 960 w 7797594"/>
              <a:gd name="connsiteY8" fmla="*/ 3936781 h 3936781"/>
              <a:gd name="connsiteX9" fmla="*/ 0 w 7797594"/>
              <a:gd name="connsiteY9" fmla="*/ 3898797 h 3936781"/>
              <a:gd name="connsiteX10" fmla="*/ 3898797 w 7797594"/>
              <a:gd name="connsiteY10" fmla="*/ 0 h 39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97594" h="3936781">
                <a:moveTo>
                  <a:pt x="3898797" y="0"/>
                </a:moveTo>
                <a:cubicBezTo>
                  <a:pt x="6052043" y="0"/>
                  <a:pt x="7797594" y="1745551"/>
                  <a:pt x="7797594" y="3898797"/>
                </a:cubicBezTo>
                <a:lnTo>
                  <a:pt x="7796634" y="3936781"/>
                </a:lnTo>
                <a:lnTo>
                  <a:pt x="6822079" y="3936781"/>
                </a:lnTo>
                <a:lnTo>
                  <a:pt x="6823039" y="3898798"/>
                </a:lnTo>
                <a:cubicBezTo>
                  <a:pt x="6823039" y="2283784"/>
                  <a:pt x="5513812" y="974557"/>
                  <a:pt x="3898798" y="974557"/>
                </a:cubicBezTo>
                <a:cubicBezTo>
                  <a:pt x="2283784" y="974557"/>
                  <a:pt x="974557" y="2283784"/>
                  <a:pt x="974557" y="3898798"/>
                </a:cubicBezTo>
                <a:lnTo>
                  <a:pt x="975517" y="3936781"/>
                </a:lnTo>
                <a:lnTo>
                  <a:pt x="960" y="3936781"/>
                </a:lnTo>
                <a:lnTo>
                  <a:pt x="0" y="3898797"/>
                </a:lnTo>
                <a:cubicBezTo>
                  <a:pt x="0" y="1745551"/>
                  <a:pt x="1745551" y="0"/>
                  <a:pt x="3898797" y="0"/>
                </a:cubicBezTo>
                <a:close/>
              </a:path>
            </a:pathLst>
          </a:custGeom>
          <a:noFill/>
          <a:ln>
            <a:solidFill>
              <a:srgbClr val="9EE2B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85697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">
            <a:extLst>
              <a:ext uri="{FF2B5EF4-FFF2-40B4-BE49-F238E27FC236}">
                <a16:creationId xmlns:a16="http://schemas.microsoft.com/office/drawing/2014/main" id="{1922C64E-FB98-C765-154F-8382B37327D4}"/>
              </a:ext>
            </a:extLst>
          </p:cNvPr>
          <p:cNvSpPr/>
          <p:nvPr userDrawn="1"/>
        </p:nvSpPr>
        <p:spPr>
          <a:xfrm>
            <a:off x="8661304" y="869510"/>
            <a:ext cx="8549567" cy="8549567"/>
          </a:xfrm>
          <a:prstGeom prst="ellipse">
            <a:avLst/>
          </a:prstGeom>
          <a:noFill/>
          <a:ln>
            <a:solidFill>
              <a:srgbClr val="9EE2B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6A1A45E-AF75-4587-A072-8B5CEB09DA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64850" y="1573056"/>
            <a:ext cx="7142476" cy="7142476"/>
          </a:xfrm>
          <a:custGeom>
            <a:avLst/>
            <a:gdLst>
              <a:gd name="connsiteX0" fmla="*/ 1775076 w 3550151"/>
              <a:gd name="connsiteY0" fmla="*/ 0 h 3550151"/>
              <a:gd name="connsiteX1" fmla="*/ 3540988 w 3550151"/>
              <a:gd name="connsiteY1" fmla="*/ 1593585 h 3550151"/>
              <a:gd name="connsiteX2" fmla="*/ 3550151 w 3550151"/>
              <a:gd name="connsiteY2" fmla="*/ 1775056 h 3550151"/>
              <a:gd name="connsiteX3" fmla="*/ 3550151 w 3550151"/>
              <a:gd name="connsiteY3" fmla="*/ 1775096 h 3550151"/>
              <a:gd name="connsiteX4" fmla="*/ 3540988 w 3550151"/>
              <a:gd name="connsiteY4" fmla="*/ 1956567 h 3550151"/>
              <a:gd name="connsiteX5" fmla="*/ 1956567 w 3550151"/>
              <a:gd name="connsiteY5" fmla="*/ 3540988 h 3550151"/>
              <a:gd name="connsiteX6" fmla="*/ 1775096 w 3550151"/>
              <a:gd name="connsiteY6" fmla="*/ 3550151 h 3550151"/>
              <a:gd name="connsiteX7" fmla="*/ 1775056 w 3550151"/>
              <a:gd name="connsiteY7" fmla="*/ 3550151 h 3550151"/>
              <a:gd name="connsiteX8" fmla="*/ 1593585 w 3550151"/>
              <a:gd name="connsiteY8" fmla="*/ 3540988 h 3550151"/>
              <a:gd name="connsiteX9" fmla="*/ 0 w 3550151"/>
              <a:gd name="connsiteY9" fmla="*/ 1775076 h 3550151"/>
              <a:gd name="connsiteX10" fmla="*/ 1775076 w 3550151"/>
              <a:gd name="connsiteY10" fmla="*/ 0 h 355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0151" h="3550151">
                <a:moveTo>
                  <a:pt x="1775076" y="0"/>
                </a:moveTo>
                <a:cubicBezTo>
                  <a:pt x="2694152" y="0"/>
                  <a:pt x="3450086" y="698493"/>
                  <a:pt x="3540988" y="1593585"/>
                </a:cubicBezTo>
                <a:lnTo>
                  <a:pt x="3550151" y="1775056"/>
                </a:lnTo>
                <a:lnTo>
                  <a:pt x="3550151" y="1775096"/>
                </a:lnTo>
                <a:lnTo>
                  <a:pt x="3540988" y="1956567"/>
                </a:lnTo>
                <a:cubicBezTo>
                  <a:pt x="3456146" y="2791987"/>
                  <a:pt x="2791987" y="3456146"/>
                  <a:pt x="1956567" y="3540988"/>
                </a:cubicBezTo>
                <a:lnTo>
                  <a:pt x="1775096" y="3550151"/>
                </a:lnTo>
                <a:lnTo>
                  <a:pt x="1775056" y="3550151"/>
                </a:lnTo>
                <a:lnTo>
                  <a:pt x="1593585" y="3540988"/>
                </a:lnTo>
                <a:cubicBezTo>
                  <a:pt x="698493" y="3450086"/>
                  <a:pt x="0" y="2694152"/>
                  <a:pt x="0" y="1775076"/>
                </a:cubicBezTo>
                <a:cubicBezTo>
                  <a:pt x="0" y="794729"/>
                  <a:pt x="794729" y="0"/>
                  <a:pt x="177507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baseline="-25000" dirty="0">
                <a:solidFill>
                  <a:schemeClr val="lt1"/>
                </a:solidFill>
              </a:defRPr>
            </a:lvl1pPr>
          </a:lstStyle>
          <a:p>
            <a:pPr marL="0" lvl="0" indent="0" algn="ctr" defTabSz="457200">
              <a:buNone/>
            </a:pPr>
            <a:endParaRPr lang="ru-RU" dirty="0"/>
          </a:p>
        </p:txBody>
      </p:sp>
      <p:sp>
        <p:nvSpPr>
          <p:cNvPr id="2" name="Rectangle: Rounded Corners 6">
            <a:extLst>
              <a:ext uri="{FF2B5EF4-FFF2-40B4-BE49-F238E27FC236}">
                <a16:creationId xmlns:a16="http://schemas.microsoft.com/office/drawing/2014/main" id="{DAF5322D-1957-00C1-4681-2E7E8AE06D40}"/>
              </a:ext>
            </a:extLst>
          </p:cNvPr>
          <p:cNvSpPr/>
          <p:nvPr userDrawn="1"/>
        </p:nvSpPr>
        <p:spPr>
          <a:xfrm>
            <a:off x="7218948" y="4791370"/>
            <a:ext cx="4968807" cy="3571238"/>
          </a:xfrm>
          <a:prstGeom prst="roundRect">
            <a:avLst>
              <a:gd name="adj" fmla="val 9508"/>
            </a:avLst>
          </a:prstGeom>
          <a:solidFill>
            <a:schemeClr val="bg1">
              <a:alpha val="94510"/>
            </a:schemeClr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/>
          </a:p>
        </p:txBody>
      </p:sp>
      <p:sp>
        <p:nvSpPr>
          <p:cNvPr id="8" name="Rectangle: Rounded Corners 12">
            <a:extLst>
              <a:ext uri="{FF2B5EF4-FFF2-40B4-BE49-F238E27FC236}">
                <a16:creationId xmlns:a16="http://schemas.microsoft.com/office/drawing/2014/main" id="{11CD4430-6596-CAE0-8059-89F1DDD1CE25}"/>
              </a:ext>
            </a:extLst>
          </p:cNvPr>
          <p:cNvSpPr/>
          <p:nvPr userDrawn="1"/>
        </p:nvSpPr>
        <p:spPr>
          <a:xfrm>
            <a:off x="1746684" y="4791370"/>
            <a:ext cx="4968807" cy="3571238"/>
          </a:xfrm>
          <a:prstGeom prst="roundRect">
            <a:avLst>
              <a:gd name="adj" fmla="val 9508"/>
            </a:avLst>
          </a:prstGeom>
          <a:solidFill>
            <a:schemeClr val="bg1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/>
          </a:p>
        </p:txBody>
      </p:sp>
      <p:sp>
        <p:nvSpPr>
          <p:cNvPr id="12" name="Espace réservé du texte 18">
            <a:extLst>
              <a:ext uri="{FF2B5EF4-FFF2-40B4-BE49-F238E27FC236}">
                <a16:creationId xmlns:a16="http://schemas.microsoft.com/office/drawing/2014/main" id="{C498E01B-7B10-A4E7-876E-3DA29F68C2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8335" y="5609470"/>
            <a:ext cx="4240770" cy="520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Espace réservé du texte 18">
            <a:extLst>
              <a:ext uri="{FF2B5EF4-FFF2-40B4-BE49-F238E27FC236}">
                <a16:creationId xmlns:a16="http://schemas.microsoft.com/office/drawing/2014/main" id="{DC819C1F-5A1A-0EDD-A3E1-28F7664A4A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38334" y="6420170"/>
            <a:ext cx="4277069" cy="1587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4" name="Titre 10">
            <a:extLst>
              <a:ext uri="{FF2B5EF4-FFF2-40B4-BE49-F238E27FC236}">
                <a16:creationId xmlns:a16="http://schemas.microsoft.com/office/drawing/2014/main" id="{83602727-6018-8BE2-78C9-26F3180F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597" y="1924159"/>
            <a:ext cx="7142477" cy="159654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A3C3C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7" name="Espace réservé du texte 18">
            <a:extLst>
              <a:ext uri="{FF2B5EF4-FFF2-40B4-BE49-F238E27FC236}">
                <a16:creationId xmlns:a16="http://schemas.microsoft.com/office/drawing/2014/main" id="{F69D434A-983A-7814-D068-C76FBD8927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24735" y="5609470"/>
            <a:ext cx="4240770" cy="520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b="0" i="0" u="none" strike="noStrike" kern="1200" cap="none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Espace réservé du texte 18">
            <a:extLst>
              <a:ext uri="{FF2B5EF4-FFF2-40B4-BE49-F238E27FC236}">
                <a16:creationId xmlns:a16="http://schemas.microsoft.com/office/drawing/2014/main" id="{E7DBC22B-D05E-B1A1-FB79-16E4FA2806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24734" y="6420170"/>
            <a:ext cx="4277069" cy="1587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1pPr>
            <a:lvl2pPr marL="685800" indent="0">
              <a:buNone/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2pPr>
            <a:lvl3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3pPr>
            <a:lvl4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4pPr>
            <a:lvl5pPr>
              <a:defRPr lang="fr-FR" sz="1800" kern="1200" dirty="0" smtClean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id="{FE772CD8-9ADB-F442-90CD-1634FF14AE59}"/>
              </a:ext>
            </a:extLst>
          </p:cNvPr>
          <p:cNvSpPr/>
          <p:nvPr userDrawn="1"/>
        </p:nvSpPr>
        <p:spPr>
          <a:xfrm>
            <a:off x="7218948" y="4216039"/>
            <a:ext cx="1138989" cy="1138989"/>
          </a:xfrm>
          <a:prstGeom prst="roundRect">
            <a:avLst/>
          </a:prstGeom>
          <a:gradFill>
            <a:gsLst>
              <a:gs pos="0">
                <a:srgbClr val="00873C"/>
              </a:gs>
              <a:gs pos="60000">
                <a:srgbClr val="11B556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en-US" sz="405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14">
            <a:extLst>
              <a:ext uri="{FF2B5EF4-FFF2-40B4-BE49-F238E27FC236}">
                <a16:creationId xmlns:a16="http://schemas.microsoft.com/office/drawing/2014/main" id="{B2F374DC-FB63-4DA7-7119-E84552F2B179}"/>
              </a:ext>
            </a:extLst>
          </p:cNvPr>
          <p:cNvSpPr/>
          <p:nvPr userDrawn="1"/>
        </p:nvSpPr>
        <p:spPr>
          <a:xfrm>
            <a:off x="1746684" y="4216039"/>
            <a:ext cx="1138989" cy="1138989"/>
          </a:xfrm>
          <a:prstGeom prst="roundRect">
            <a:avLst/>
          </a:prstGeom>
          <a:gradFill>
            <a:gsLst>
              <a:gs pos="0">
                <a:srgbClr val="11B556"/>
              </a:gs>
              <a:gs pos="100000">
                <a:srgbClr val="9EE2B7"/>
              </a:gs>
            </a:gsLst>
            <a:lin ang="14400000" scaled="0"/>
          </a:gra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958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7" grpId="0" animBg="1"/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91D4078-BD1F-463C-AFE5-064452041BD3}"/>
              </a:ext>
            </a:extLst>
          </p:cNvPr>
          <p:cNvGrpSpPr/>
          <p:nvPr userDrawn="1"/>
        </p:nvGrpSpPr>
        <p:grpSpPr>
          <a:xfrm>
            <a:off x="16928491" y="764359"/>
            <a:ext cx="298120" cy="162354"/>
            <a:chOff x="17158607" y="499535"/>
            <a:chExt cx="298120" cy="16235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66D534D-0607-4E5D-9287-73AFC2D0BEE8}"/>
                </a:ext>
              </a:extLst>
            </p:cNvPr>
            <p:cNvCxnSpPr/>
            <p:nvPr userDrawn="1"/>
          </p:nvCxnSpPr>
          <p:spPr>
            <a:xfrm>
              <a:off x="17158607" y="499535"/>
              <a:ext cx="298120" cy="0"/>
            </a:xfrm>
            <a:prstGeom prst="line">
              <a:avLst/>
            </a:prstGeom>
            <a:ln w="25400"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CB52E28-1CE9-4646-8746-49029FB3F4B3}"/>
                </a:ext>
              </a:extLst>
            </p:cNvPr>
            <p:cNvCxnSpPr/>
            <p:nvPr userDrawn="1"/>
          </p:nvCxnSpPr>
          <p:spPr>
            <a:xfrm>
              <a:off x="17219764" y="580712"/>
              <a:ext cx="236963" cy="0"/>
            </a:xfrm>
            <a:prstGeom prst="line">
              <a:avLst/>
            </a:prstGeom>
            <a:ln w="25400"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98E3865-1E5B-4813-8548-90D55C637E56}"/>
                </a:ext>
              </a:extLst>
            </p:cNvPr>
            <p:cNvCxnSpPr/>
            <p:nvPr userDrawn="1"/>
          </p:nvCxnSpPr>
          <p:spPr>
            <a:xfrm>
              <a:off x="17276914" y="661889"/>
              <a:ext cx="179813" cy="0"/>
            </a:xfrm>
            <a:prstGeom prst="line">
              <a:avLst/>
            </a:prstGeom>
            <a:ln w="25400"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DBE582DD-9417-4603-BFA7-FAC26D2D9236}"/>
              </a:ext>
            </a:extLst>
          </p:cNvPr>
          <p:cNvSpPr txBox="1">
            <a:spLocks/>
          </p:cNvSpPr>
          <p:nvPr userDrawn="1"/>
        </p:nvSpPr>
        <p:spPr>
          <a:xfrm>
            <a:off x="14014785" y="9424624"/>
            <a:ext cx="3479251" cy="508204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</a:pPr>
            <a:fld id="{E76566F8-F1C0-4E7E-BB53-5D74A7679FF5}" type="slidenum">
              <a:rPr lang="en-US" sz="1400" b="0" spc="6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t>‹N°›</a:t>
            </a:fld>
            <a:endParaRPr lang="en-US" sz="1400" b="0" spc="60" baseline="0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Karla" pitchFamily="2" charset="0"/>
              <a:cs typeface="Poppins Light" panose="02000000000000000000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BD8DA1B-5AD0-F5CA-60FC-5416CDDE2196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4" y="663431"/>
            <a:ext cx="2021095" cy="49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9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8" r:id="rId2"/>
    <p:sldLayoutId id="2147483692" r:id="rId3"/>
    <p:sldLayoutId id="2147483688" r:id="rId4"/>
    <p:sldLayoutId id="2147483712" r:id="rId5"/>
    <p:sldLayoutId id="2147483713" r:id="rId6"/>
    <p:sldLayoutId id="2147483756" r:id="rId7"/>
    <p:sldLayoutId id="2147483679" r:id="rId8"/>
    <p:sldLayoutId id="2147483681" r:id="rId9"/>
    <p:sldLayoutId id="2147483743" r:id="rId10"/>
    <p:sldLayoutId id="2147483722" r:id="rId11"/>
    <p:sldLayoutId id="2147483732" r:id="rId12"/>
    <p:sldLayoutId id="2147483693" r:id="rId13"/>
    <p:sldLayoutId id="2147483707" r:id="rId14"/>
    <p:sldLayoutId id="2147483755" r:id="rId15"/>
    <p:sldLayoutId id="2147483754" r:id="rId16"/>
    <p:sldLayoutId id="2147483728" r:id="rId17"/>
    <p:sldLayoutId id="2147483683" r:id="rId18"/>
    <p:sldLayoutId id="2147483695" r:id="rId19"/>
    <p:sldLayoutId id="2147483685" r:id="rId20"/>
    <p:sldLayoutId id="2147483727" r:id="rId21"/>
    <p:sldLayoutId id="2147483744" r:id="rId22"/>
    <p:sldLayoutId id="2147483746" r:id="rId23"/>
    <p:sldLayoutId id="2147483752" r:id="rId24"/>
    <p:sldLayoutId id="2147483753" r:id="rId25"/>
    <p:sldLayoutId id="2147483757" r:id="rId26"/>
  </p:sldLayoutIdLst>
  <p:transition spd="slow">
    <p:push dir="u"/>
  </p:transition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B9450A50-C40F-AF0B-F421-0DC9CF626D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3288" y="1369219"/>
            <a:ext cx="7081468" cy="7550150"/>
          </a:xfr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C30326C1-0DA5-039E-24AA-AC9E9A972915}"/>
              </a:ext>
            </a:extLst>
          </p:cNvPr>
          <p:cNvSpPr txBox="1"/>
          <p:nvPr/>
        </p:nvSpPr>
        <p:spPr>
          <a:xfrm>
            <a:off x="1653347" y="3982783"/>
            <a:ext cx="7490653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endParaRPr lang="en-US" dirty="0">
              <a:solidFill>
                <a:schemeClr val="bg1">
                  <a:lumMod val="65000"/>
                </a:schemeClr>
              </a:solidFill>
              <a:latin typeface="Nunito" pitchFamily="2" charset="0"/>
              <a:ea typeface="Karla" pitchFamily="2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C2962AC2-E387-35F9-EE29-0337589944B5}"/>
              </a:ext>
            </a:extLst>
          </p:cNvPr>
          <p:cNvSpPr txBox="1"/>
          <p:nvPr/>
        </p:nvSpPr>
        <p:spPr>
          <a:xfrm>
            <a:off x="1627460" y="1979137"/>
            <a:ext cx="7758895" cy="191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lorem ipsum dolor sit </a:t>
            </a:r>
            <a:r>
              <a:rPr lang="en-US" sz="66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amet</a:t>
            </a:r>
            <a:endParaRPr lang="en-US" sz="6600" dirty="0">
              <a:solidFill>
                <a:schemeClr val="tx1">
                  <a:lumMod val="90000"/>
                  <a:lumOff val="10000"/>
                </a:schemeClr>
              </a:solidFill>
              <a:latin typeface="Nunito ExtraBold" pitchFamily="2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84D4F2D6-C1ED-5156-3514-E101B5A3D1D8}"/>
              </a:ext>
            </a:extLst>
          </p:cNvPr>
          <p:cNvSpPr/>
          <p:nvPr/>
        </p:nvSpPr>
        <p:spPr>
          <a:xfrm>
            <a:off x="1653348" y="5678905"/>
            <a:ext cx="8681916" cy="2548911"/>
          </a:xfrm>
          <a:prstGeom prst="roundRect">
            <a:avLst>
              <a:gd name="adj" fmla="val 7262"/>
            </a:avLst>
          </a:prstGeom>
          <a:solidFill>
            <a:schemeClr val="bg1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/>
          </a:p>
        </p:txBody>
      </p:sp>
      <p:sp>
        <p:nvSpPr>
          <p:cNvPr id="19" name="Google Shape;1511;p132">
            <a:extLst>
              <a:ext uri="{FF2B5EF4-FFF2-40B4-BE49-F238E27FC236}">
                <a16:creationId xmlns:a16="http://schemas.microsoft.com/office/drawing/2014/main" id="{FD86A3DA-CACB-05D1-D711-43CAE80E8EC8}"/>
              </a:ext>
            </a:extLst>
          </p:cNvPr>
          <p:cNvSpPr txBox="1"/>
          <p:nvPr/>
        </p:nvSpPr>
        <p:spPr>
          <a:xfrm>
            <a:off x="2393994" y="6098464"/>
            <a:ext cx="7778706" cy="185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b="0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Titre</a:t>
            </a:r>
            <a:r>
              <a:rPr lang="en-US" b="0" i="0" u="none" strike="noStrike" cap="none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 </a:t>
            </a:r>
          </a:p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sz="4800" b="0" i="0" u="none" strike="noStrike" cap="none" dirty="0">
              <a:solidFill>
                <a:schemeClr val="bg1">
                  <a:lumMod val="65000"/>
                </a:schemeClr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0" name="Rectangle: Rounded Corners 20">
            <a:extLst>
              <a:ext uri="{FF2B5EF4-FFF2-40B4-BE49-F238E27FC236}">
                <a16:creationId xmlns:a16="http://schemas.microsoft.com/office/drawing/2014/main" id="{11FEF425-89AE-C971-A029-1B5E0016293A}"/>
              </a:ext>
            </a:extLst>
          </p:cNvPr>
          <p:cNvSpPr/>
          <p:nvPr/>
        </p:nvSpPr>
        <p:spPr>
          <a:xfrm>
            <a:off x="16305261" y="4634884"/>
            <a:ext cx="1138989" cy="1138989"/>
          </a:xfrm>
          <a:prstGeom prst="roundRect">
            <a:avLst/>
          </a:prstGeom>
          <a:gradFill>
            <a:gsLst>
              <a:gs pos="0">
                <a:srgbClr val="00873C"/>
              </a:gs>
              <a:gs pos="60000">
                <a:srgbClr val="11B556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en-US" sz="4050" dirty="0">
              <a:solidFill>
                <a:schemeClr val="tx1"/>
              </a:solidFill>
            </a:endParaRPr>
          </a:p>
        </p:txBody>
      </p:sp>
      <p:sp>
        <p:nvSpPr>
          <p:cNvPr id="21" name="Freeform 188">
            <a:extLst>
              <a:ext uri="{FF2B5EF4-FFF2-40B4-BE49-F238E27FC236}">
                <a16:creationId xmlns:a16="http://schemas.microsoft.com/office/drawing/2014/main" id="{CAAC8F4F-39BD-1EE2-469F-025FF9FD246E}"/>
              </a:ext>
            </a:extLst>
          </p:cNvPr>
          <p:cNvSpPr>
            <a:spLocks noEditPoints="1"/>
          </p:cNvSpPr>
          <p:nvPr/>
        </p:nvSpPr>
        <p:spPr bwMode="auto">
          <a:xfrm>
            <a:off x="16598530" y="4928947"/>
            <a:ext cx="552450" cy="550863"/>
          </a:xfrm>
          <a:custGeom>
            <a:avLst/>
            <a:gdLst>
              <a:gd name="T0" fmla="*/ 84 w 147"/>
              <a:gd name="T1" fmla="*/ 60 h 147"/>
              <a:gd name="T2" fmla="*/ 72 w 147"/>
              <a:gd name="T3" fmla="*/ 29 h 147"/>
              <a:gd name="T4" fmla="*/ 61 w 147"/>
              <a:gd name="T5" fmla="*/ 60 h 147"/>
              <a:gd name="T6" fmla="*/ 30 w 147"/>
              <a:gd name="T7" fmla="*/ 60 h 147"/>
              <a:gd name="T8" fmla="*/ 55 w 147"/>
              <a:gd name="T9" fmla="*/ 79 h 147"/>
              <a:gd name="T10" fmla="*/ 44 w 147"/>
              <a:gd name="T11" fmla="*/ 113 h 147"/>
              <a:gd name="T12" fmla="*/ 72 w 147"/>
              <a:gd name="T13" fmla="*/ 92 h 147"/>
              <a:gd name="T14" fmla="*/ 101 w 147"/>
              <a:gd name="T15" fmla="*/ 113 h 147"/>
              <a:gd name="T16" fmla="*/ 89 w 147"/>
              <a:gd name="T17" fmla="*/ 79 h 147"/>
              <a:gd name="T18" fmla="*/ 114 w 147"/>
              <a:gd name="T19" fmla="*/ 60 h 147"/>
              <a:gd name="T20" fmla="*/ 84 w 147"/>
              <a:gd name="T21" fmla="*/ 60 h 147"/>
              <a:gd name="T22" fmla="*/ 83 w 147"/>
              <a:gd name="T23" fmla="*/ 81 h 147"/>
              <a:gd name="T24" fmla="*/ 88 w 147"/>
              <a:gd name="T25" fmla="*/ 95 h 147"/>
              <a:gd name="T26" fmla="*/ 76 w 147"/>
              <a:gd name="T27" fmla="*/ 87 h 147"/>
              <a:gd name="T28" fmla="*/ 72 w 147"/>
              <a:gd name="T29" fmla="*/ 84 h 147"/>
              <a:gd name="T30" fmla="*/ 68 w 147"/>
              <a:gd name="T31" fmla="*/ 87 h 147"/>
              <a:gd name="T32" fmla="*/ 57 w 147"/>
              <a:gd name="T33" fmla="*/ 95 h 147"/>
              <a:gd name="T34" fmla="*/ 61 w 147"/>
              <a:gd name="T35" fmla="*/ 81 h 147"/>
              <a:gd name="T36" fmla="*/ 63 w 147"/>
              <a:gd name="T37" fmla="*/ 76 h 147"/>
              <a:gd name="T38" fmla="*/ 59 w 147"/>
              <a:gd name="T39" fmla="*/ 74 h 147"/>
              <a:gd name="T40" fmla="*/ 50 w 147"/>
              <a:gd name="T41" fmla="*/ 66 h 147"/>
              <a:gd name="T42" fmla="*/ 65 w 147"/>
              <a:gd name="T43" fmla="*/ 66 h 147"/>
              <a:gd name="T44" fmla="*/ 67 w 147"/>
              <a:gd name="T45" fmla="*/ 62 h 147"/>
              <a:gd name="T46" fmla="*/ 72 w 147"/>
              <a:gd name="T47" fmla="*/ 48 h 147"/>
              <a:gd name="T48" fmla="*/ 77 w 147"/>
              <a:gd name="T49" fmla="*/ 62 h 147"/>
              <a:gd name="T50" fmla="*/ 79 w 147"/>
              <a:gd name="T51" fmla="*/ 66 h 147"/>
              <a:gd name="T52" fmla="*/ 94 w 147"/>
              <a:gd name="T53" fmla="*/ 66 h 147"/>
              <a:gd name="T54" fmla="*/ 85 w 147"/>
              <a:gd name="T55" fmla="*/ 74 h 147"/>
              <a:gd name="T56" fmla="*/ 81 w 147"/>
              <a:gd name="T57" fmla="*/ 76 h 147"/>
              <a:gd name="T58" fmla="*/ 83 w 147"/>
              <a:gd name="T59" fmla="*/ 81 h 147"/>
              <a:gd name="T60" fmla="*/ 74 w 147"/>
              <a:gd name="T61" fmla="*/ 0 h 147"/>
              <a:gd name="T62" fmla="*/ 0 w 147"/>
              <a:gd name="T63" fmla="*/ 73 h 147"/>
              <a:gd name="T64" fmla="*/ 74 w 147"/>
              <a:gd name="T65" fmla="*/ 147 h 147"/>
              <a:gd name="T66" fmla="*/ 147 w 147"/>
              <a:gd name="T67" fmla="*/ 73 h 147"/>
              <a:gd name="T68" fmla="*/ 74 w 147"/>
              <a:gd name="T69" fmla="*/ 0 h 147"/>
              <a:gd name="T70" fmla="*/ 74 w 147"/>
              <a:gd name="T71" fmla="*/ 140 h 147"/>
              <a:gd name="T72" fmla="*/ 7 w 147"/>
              <a:gd name="T73" fmla="*/ 73 h 147"/>
              <a:gd name="T74" fmla="*/ 74 w 147"/>
              <a:gd name="T75" fmla="*/ 6 h 147"/>
              <a:gd name="T76" fmla="*/ 141 w 147"/>
              <a:gd name="T77" fmla="*/ 73 h 147"/>
              <a:gd name="T78" fmla="*/ 74 w 147"/>
              <a:gd name="T79" fmla="*/ 14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7" h="147">
                <a:moveTo>
                  <a:pt x="84" y="60"/>
                </a:moveTo>
                <a:cubicBezTo>
                  <a:pt x="72" y="29"/>
                  <a:pt x="72" y="29"/>
                  <a:pt x="72" y="29"/>
                </a:cubicBezTo>
                <a:cubicBezTo>
                  <a:pt x="61" y="60"/>
                  <a:pt x="61" y="60"/>
                  <a:pt x="61" y="60"/>
                </a:cubicBezTo>
                <a:cubicBezTo>
                  <a:pt x="30" y="60"/>
                  <a:pt x="30" y="60"/>
                  <a:pt x="30" y="60"/>
                </a:cubicBezTo>
                <a:cubicBezTo>
                  <a:pt x="55" y="79"/>
                  <a:pt x="55" y="79"/>
                  <a:pt x="55" y="79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72" y="92"/>
                  <a:pt x="72" y="92"/>
                  <a:pt x="72" y="92"/>
                </a:cubicBezTo>
                <a:cubicBezTo>
                  <a:pt x="101" y="113"/>
                  <a:pt x="101" y="113"/>
                  <a:pt x="101" y="113"/>
                </a:cubicBezTo>
                <a:cubicBezTo>
                  <a:pt x="89" y="79"/>
                  <a:pt x="89" y="79"/>
                  <a:pt x="89" y="79"/>
                </a:cubicBezTo>
                <a:cubicBezTo>
                  <a:pt x="114" y="60"/>
                  <a:pt x="114" y="60"/>
                  <a:pt x="114" y="60"/>
                </a:cubicBezTo>
                <a:lnTo>
                  <a:pt x="84" y="60"/>
                </a:lnTo>
                <a:close/>
                <a:moveTo>
                  <a:pt x="83" y="81"/>
                </a:moveTo>
                <a:cubicBezTo>
                  <a:pt x="88" y="95"/>
                  <a:pt x="88" y="95"/>
                  <a:pt x="88" y="95"/>
                </a:cubicBezTo>
                <a:cubicBezTo>
                  <a:pt x="76" y="87"/>
                  <a:pt x="76" y="87"/>
                  <a:pt x="76" y="87"/>
                </a:cubicBezTo>
                <a:cubicBezTo>
                  <a:pt x="72" y="84"/>
                  <a:pt x="72" y="84"/>
                  <a:pt x="72" y="84"/>
                </a:cubicBezTo>
                <a:cubicBezTo>
                  <a:pt x="68" y="87"/>
                  <a:pt x="68" y="87"/>
                  <a:pt x="68" y="87"/>
                </a:cubicBezTo>
                <a:cubicBezTo>
                  <a:pt x="57" y="95"/>
                  <a:pt x="57" y="95"/>
                  <a:pt x="57" y="95"/>
                </a:cubicBezTo>
                <a:cubicBezTo>
                  <a:pt x="61" y="81"/>
                  <a:pt x="61" y="81"/>
                  <a:pt x="61" y="81"/>
                </a:cubicBezTo>
                <a:cubicBezTo>
                  <a:pt x="63" y="76"/>
                  <a:pt x="63" y="76"/>
                  <a:pt x="63" y="76"/>
                </a:cubicBezTo>
                <a:cubicBezTo>
                  <a:pt x="59" y="74"/>
                  <a:pt x="59" y="74"/>
                  <a:pt x="59" y="74"/>
                </a:cubicBezTo>
                <a:cubicBezTo>
                  <a:pt x="50" y="66"/>
                  <a:pt x="50" y="66"/>
                  <a:pt x="50" y="66"/>
                </a:cubicBezTo>
                <a:cubicBezTo>
                  <a:pt x="65" y="66"/>
                  <a:pt x="65" y="66"/>
                  <a:pt x="65" y="66"/>
                </a:cubicBezTo>
                <a:cubicBezTo>
                  <a:pt x="67" y="62"/>
                  <a:pt x="67" y="62"/>
                  <a:pt x="67" y="62"/>
                </a:cubicBezTo>
                <a:cubicBezTo>
                  <a:pt x="72" y="48"/>
                  <a:pt x="72" y="48"/>
                  <a:pt x="72" y="48"/>
                </a:cubicBezTo>
                <a:cubicBezTo>
                  <a:pt x="77" y="62"/>
                  <a:pt x="77" y="62"/>
                  <a:pt x="77" y="62"/>
                </a:cubicBezTo>
                <a:cubicBezTo>
                  <a:pt x="79" y="66"/>
                  <a:pt x="79" y="66"/>
                  <a:pt x="79" y="66"/>
                </a:cubicBezTo>
                <a:cubicBezTo>
                  <a:pt x="94" y="66"/>
                  <a:pt x="94" y="66"/>
                  <a:pt x="94" y="66"/>
                </a:cubicBezTo>
                <a:cubicBezTo>
                  <a:pt x="85" y="74"/>
                  <a:pt x="85" y="74"/>
                  <a:pt x="85" y="74"/>
                </a:cubicBezTo>
                <a:cubicBezTo>
                  <a:pt x="81" y="76"/>
                  <a:pt x="81" y="76"/>
                  <a:pt x="81" y="76"/>
                </a:cubicBezTo>
                <a:lnTo>
                  <a:pt x="83" y="81"/>
                </a:lnTo>
                <a:close/>
                <a:moveTo>
                  <a:pt x="74" y="0"/>
                </a:moveTo>
                <a:cubicBezTo>
                  <a:pt x="33" y="0"/>
                  <a:pt x="0" y="33"/>
                  <a:pt x="0" y="73"/>
                </a:cubicBezTo>
                <a:cubicBezTo>
                  <a:pt x="0" y="114"/>
                  <a:pt x="33" y="147"/>
                  <a:pt x="74" y="147"/>
                </a:cubicBezTo>
                <a:cubicBezTo>
                  <a:pt x="114" y="147"/>
                  <a:pt x="147" y="114"/>
                  <a:pt x="147" y="73"/>
                </a:cubicBezTo>
                <a:cubicBezTo>
                  <a:pt x="147" y="33"/>
                  <a:pt x="114" y="0"/>
                  <a:pt x="74" y="0"/>
                </a:cubicBezTo>
                <a:close/>
                <a:moveTo>
                  <a:pt x="74" y="140"/>
                </a:moveTo>
                <a:cubicBezTo>
                  <a:pt x="37" y="140"/>
                  <a:pt x="7" y="110"/>
                  <a:pt x="7" y="73"/>
                </a:cubicBezTo>
                <a:cubicBezTo>
                  <a:pt x="7" y="36"/>
                  <a:pt x="37" y="6"/>
                  <a:pt x="74" y="6"/>
                </a:cubicBezTo>
                <a:cubicBezTo>
                  <a:pt x="111" y="6"/>
                  <a:pt x="141" y="36"/>
                  <a:pt x="141" y="73"/>
                </a:cubicBezTo>
                <a:cubicBezTo>
                  <a:pt x="141" y="110"/>
                  <a:pt x="111" y="140"/>
                  <a:pt x="74" y="14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999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890;p203">
            <a:extLst>
              <a:ext uri="{FF2B5EF4-FFF2-40B4-BE49-F238E27FC236}">
                <a16:creationId xmlns:a16="http://schemas.microsoft.com/office/drawing/2014/main" id="{5AC075B7-5216-BA67-1D28-95156B9144CB}"/>
              </a:ext>
            </a:extLst>
          </p:cNvPr>
          <p:cNvSpPr/>
          <p:nvPr/>
        </p:nvSpPr>
        <p:spPr>
          <a:xfrm>
            <a:off x="2023674" y="3515467"/>
            <a:ext cx="552450" cy="550863"/>
          </a:xfrm>
          <a:custGeom>
            <a:avLst/>
            <a:gdLst/>
            <a:ahLst/>
            <a:cxnLst/>
            <a:rect l="l" t="t" r="r" b="b"/>
            <a:pathLst>
              <a:path w="147" h="147" extrusionOk="0">
                <a:moveTo>
                  <a:pt x="91" y="90"/>
                </a:moveTo>
                <a:cubicBezTo>
                  <a:pt x="77" y="90"/>
                  <a:pt x="77" y="90"/>
                  <a:pt x="77" y="90"/>
                </a:cubicBezTo>
                <a:cubicBezTo>
                  <a:pt x="77" y="103"/>
                  <a:pt x="77" y="103"/>
                  <a:pt x="77" y="103"/>
                </a:cubicBezTo>
                <a:cubicBezTo>
                  <a:pt x="91" y="103"/>
                  <a:pt x="91" y="103"/>
                  <a:pt x="91" y="103"/>
                </a:cubicBezTo>
                <a:lnTo>
                  <a:pt x="91" y="90"/>
                </a:lnTo>
                <a:close/>
                <a:moveTo>
                  <a:pt x="91" y="113"/>
                </a:moveTo>
                <a:cubicBezTo>
                  <a:pt x="77" y="113"/>
                  <a:pt x="77" y="113"/>
                  <a:pt x="77" y="113"/>
                </a:cubicBezTo>
                <a:cubicBezTo>
                  <a:pt x="77" y="127"/>
                  <a:pt x="77" y="127"/>
                  <a:pt x="77" y="127"/>
                </a:cubicBezTo>
                <a:cubicBezTo>
                  <a:pt x="91" y="127"/>
                  <a:pt x="91" y="127"/>
                  <a:pt x="91" y="127"/>
                </a:cubicBezTo>
                <a:lnTo>
                  <a:pt x="91" y="113"/>
                </a:lnTo>
                <a:close/>
                <a:moveTo>
                  <a:pt x="71" y="67"/>
                </a:moveTo>
                <a:cubicBezTo>
                  <a:pt x="57" y="67"/>
                  <a:pt x="57" y="67"/>
                  <a:pt x="57" y="67"/>
                </a:cubicBezTo>
                <a:cubicBezTo>
                  <a:pt x="57" y="80"/>
                  <a:pt x="57" y="80"/>
                  <a:pt x="57" y="80"/>
                </a:cubicBezTo>
                <a:cubicBezTo>
                  <a:pt x="71" y="80"/>
                  <a:pt x="71" y="80"/>
                  <a:pt x="71" y="80"/>
                </a:cubicBezTo>
                <a:lnTo>
                  <a:pt x="71" y="67"/>
                </a:lnTo>
                <a:close/>
                <a:moveTo>
                  <a:pt x="91" y="67"/>
                </a:moveTo>
                <a:cubicBezTo>
                  <a:pt x="77" y="67"/>
                  <a:pt x="77" y="67"/>
                  <a:pt x="77" y="67"/>
                </a:cubicBezTo>
                <a:cubicBezTo>
                  <a:pt x="77" y="80"/>
                  <a:pt x="77" y="80"/>
                  <a:pt x="77" y="80"/>
                </a:cubicBezTo>
                <a:cubicBezTo>
                  <a:pt x="91" y="80"/>
                  <a:pt x="91" y="80"/>
                  <a:pt x="91" y="80"/>
                </a:cubicBezTo>
                <a:lnTo>
                  <a:pt x="91" y="67"/>
                </a:lnTo>
                <a:close/>
                <a:moveTo>
                  <a:pt x="131" y="90"/>
                </a:moveTo>
                <a:cubicBezTo>
                  <a:pt x="117" y="90"/>
                  <a:pt x="117" y="90"/>
                  <a:pt x="117" y="90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31" y="103"/>
                  <a:pt x="131" y="103"/>
                  <a:pt x="131" y="103"/>
                </a:cubicBezTo>
                <a:lnTo>
                  <a:pt x="131" y="90"/>
                </a:lnTo>
                <a:close/>
                <a:moveTo>
                  <a:pt x="131" y="67"/>
                </a:moveTo>
                <a:cubicBezTo>
                  <a:pt x="117" y="67"/>
                  <a:pt x="117" y="67"/>
                  <a:pt x="117" y="67"/>
                </a:cubicBezTo>
                <a:cubicBezTo>
                  <a:pt x="117" y="80"/>
                  <a:pt x="117" y="80"/>
                  <a:pt x="117" y="80"/>
                </a:cubicBezTo>
                <a:cubicBezTo>
                  <a:pt x="131" y="80"/>
                  <a:pt x="131" y="80"/>
                  <a:pt x="131" y="80"/>
                </a:cubicBezTo>
                <a:lnTo>
                  <a:pt x="131" y="67"/>
                </a:lnTo>
                <a:close/>
                <a:moveTo>
                  <a:pt x="71" y="90"/>
                </a:moveTo>
                <a:cubicBezTo>
                  <a:pt x="57" y="90"/>
                  <a:pt x="57" y="90"/>
                  <a:pt x="57" y="90"/>
                </a:cubicBezTo>
                <a:cubicBezTo>
                  <a:pt x="57" y="103"/>
                  <a:pt x="57" y="103"/>
                  <a:pt x="57" y="103"/>
                </a:cubicBezTo>
                <a:cubicBezTo>
                  <a:pt x="71" y="103"/>
                  <a:pt x="71" y="103"/>
                  <a:pt x="71" y="103"/>
                </a:cubicBezTo>
                <a:lnTo>
                  <a:pt x="71" y="90"/>
                </a:lnTo>
                <a:close/>
                <a:moveTo>
                  <a:pt x="111" y="67"/>
                </a:moveTo>
                <a:cubicBezTo>
                  <a:pt x="97" y="67"/>
                  <a:pt x="97" y="67"/>
                  <a:pt x="97" y="67"/>
                </a:cubicBezTo>
                <a:cubicBezTo>
                  <a:pt x="97" y="80"/>
                  <a:pt x="97" y="80"/>
                  <a:pt x="97" y="80"/>
                </a:cubicBezTo>
                <a:cubicBezTo>
                  <a:pt x="111" y="80"/>
                  <a:pt x="111" y="80"/>
                  <a:pt x="111" y="80"/>
                </a:cubicBezTo>
                <a:lnTo>
                  <a:pt x="111" y="67"/>
                </a:lnTo>
                <a:close/>
                <a:moveTo>
                  <a:pt x="111" y="90"/>
                </a:moveTo>
                <a:cubicBezTo>
                  <a:pt x="97" y="90"/>
                  <a:pt x="97" y="90"/>
                  <a:pt x="97" y="90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111" y="103"/>
                  <a:pt x="111" y="103"/>
                  <a:pt x="111" y="103"/>
                </a:cubicBezTo>
                <a:lnTo>
                  <a:pt x="111" y="90"/>
                </a:lnTo>
                <a:close/>
                <a:moveTo>
                  <a:pt x="31" y="113"/>
                </a:moveTo>
                <a:cubicBezTo>
                  <a:pt x="17" y="113"/>
                  <a:pt x="17" y="113"/>
                  <a:pt x="17" y="113"/>
                </a:cubicBezTo>
                <a:cubicBezTo>
                  <a:pt x="17" y="127"/>
                  <a:pt x="17" y="127"/>
                  <a:pt x="17" y="127"/>
                </a:cubicBezTo>
                <a:cubicBezTo>
                  <a:pt x="31" y="127"/>
                  <a:pt x="31" y="127"/>
                  <a:pt x="31" y="127"/>
                </a:cubicBezTo>
                <a:lnTo>
                  <a:pt x="31" y="113"/>
                </a:lnTo>
                <a:close/>
                <a:moveTo>
                  <a:pt x="31" y="67"/>
                </a:moveTo>
                <a:cubicBezTo>
                  <a:pt x="17" y="67"/>
                  <a:pt x="17" y="67"/>
                  <a:pt x="17" y="67"/>
                </a:cubicBezTo>
                <a:cubicBezTo>
                  <a:pt x="17" y="80"/>
                  <a:pt x="17" y="80"/>
                  <a:pt x="17" y="80"/>
                </a:cubicBezTo>
                <a:cubicBezTo>
                  <a:pt x="31" y="80"/>
                  <a:pt x="31" y="80"/>
                  <a:pt x="31" y="80"/>
                </a:cubicBezTo>
                <a:lnTo>
                  <a:pt x="31" y="67"/>
                </a:lnTo>
                <a:close/>
                <a:moveTo>
                  <a:pt x="31" y="90"/>
                </a:moveTo>
                <a:cubicBezTo>
                  <a:pt x="17" y="90"/>
                  <a:pt x="17" y="90"/>
                  <a:pt x="17" y="90"/>
                </a:cubicBezTo>
                <a:cubicBezTo>
                  <a:pt x="17" y="103"/>
                  <a:pt x="17" y="103"/>
                  <a:pt x="17" y="103"/>
                </a:cubicBezTo>
                <a:cubicBezTo>
                  <a:pt x="31" y="103"/>
                  <a:pt x="31" y="103"/>
                  <a:pt x="31" y="103"/>
                </a:cubicBezTo>
                <a:lnTo>
                  <a:pt x="31" y="90"/>
                </a:lnTo>
                <a:close/>
                <a:moveTo>
                  <a:pt x="71" y="113"/>
                </a:moveTo>
                <a:cubicBezTo>
                  <a:pt x="57" y="113"/>
                  <a:pt x="57" y="113"/>
                  <a:pt x="57" y="113"/>
                </a:cubicBezTo>
                <a:cubicBezTo>
                  <a:pt x="57" y="127"/>
                  <a:pt x="57" y="127"/>
                  <a:pt x="57" y="127"/>
                </a:cubicBezTo>
                <a:cubicBezTo>
                  <a:pt x="71" y="127"/>
                  <a:pt x="71" y="127"/>
                  <a:pt x="71" y="127"/>
                </a:cubicBezTo>
                <a:lnTo>
                  <a:pt x="71" y="113"/>
                </a:lnTo>
                <a:close/>
                <a:moveTo>
                  <a:pt x="134" y="13"/>
                </a:moveTo>
                <a:cubicBezTo>
                  <a:pt x="121" y="13"/>
                  <a:pt x="121" y="13"/>
                  <a:pt x="121" y="13"/>
                </a:cubicBezTo>
                <a:cubicBezTo>
                  <a:pt x="121" y="3"/>
                  <a:pt x="121" y="3"/>
                  <a:pt x="121" y="3"/>
                </a:cubicBezTo>
                <a:cubicBezTo>
                  <a:pt x="121" y="1"/>
                  <a:pt x="119" y="0"/>
                  <a:pt x="117" y="0"/>
                </a:cubicBezTo>
                <a:cubicBezTo>
                  <a:pt x="116" y="0"/>
                  <a:pt x="114" y="1"/>
                  <a:pt x="114" y="3"/>
                </a:cubicBezTo>
                <a:cubicBezTo>
                  <a:pt x="114" y="13"/>
                  <a:pt x="114" y="13"/>
                  <a:pt x="114" y="13"/>
                </a:cubicBezTo>
                <a:cubicBezTo>
                  <a:pt x="34" y="13"/>
                  <a:pt x="34" y="13"/>
                  <a:pt x="34" y="1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1"/>
                  <a:pt x="32" y="0"/>
                  <a:pt x="31" y="0"/>
                </a:cubicBezTo>
                <a:cubicBezTo>
                  <a:pt x="29" y="0"/>
                  <a:pt x="27" y="1"/>
                  <a:pt x="27" y="3"/>
                </a:cubicBezTo>
                <a:cubicBezTo>
                  <a:pt x="27" y="13"/>
                  <a:pt x="27" y="13"/>
                  <a:pt x="27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6" y="13"/>
                  <a:pt x="0" y="19"/>
                  <a:pt x="0" y="27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41"/>
                  <a:pt x="6" y="147"/>
                  <a:pt x="14" y="147"/>
                </a:cubicBezTo>
                <a:cubicBezTo>
                  <a:pt x="134" y="147"/>
                  <a:pt x="134" y="147"/>
                  <a:pt x="134" y="147"/>
                </a:cubicBezTo>
                <a:cubicBezTo>
                  <a:pt x="141" y="147"/>
                  <a:pt x="147" y="141"/>
                  <a:pt x="147" y="133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9"/>
                  <a:pt x="141" y="13"/>
                  <a:pt x="134" y="13"/>
                </a:cubicBezTo>
                <a:close/>
                <a:moveTo>
                  <a:pt x="141" y="133"/>
                </a:moveTo>
                <a:cubicBezTo>
                  <a:pt x="141" y="137"/>
                  <a:pt x="138" y="140"/>
                  <a:pt x="134" y="140"/>
                </a:cubicBezTo>
                <a:cubicBezTo>
                  <a:pt x="14" y="140"/>
                  <a:pt x="14" y="140"/>
                  <a:pt x="14" y="140"/>
                </a:cubicBezTo>
                <a:cubicBezTo>
                  <a:pt x="10" y="140"/>
                  <a:pt x="7" y="137"/>
                  <a:pt x="7" y="133"/>
                </a:cubicBezTo>
                <a:cubicBezTo>
                  <a:pt x="7" y="53"/>
                  <a:pt x="7" y="53"/>
                  <a:pt x="7" y="53"/>
                </a:cubicBezTo>
                <a:cubicBezTo>
                  <a:pt x="141" y="53"/>
                  <a:pt x="141" y="53"/>
                  <a:pt x="141" y="53"/>
                </a:cubicBezTo>
                <a:lnTo>
                  <a:pt x="141" y="133"/>
                </a:lnTo>
                <a:close/>
                <a:moveTo>
                  <a:pt x="141" y="47"/>
                </a:moveTo>
                <a:cubicBezTo>
                  <a:pt x="7" y="47"/>
                  <a:pt x="7" y="47"/>
                  <a:pt x="7" y="4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3"/>
                  <a:pt x="10" y="20"/>
                  <a:pt x="14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27" y="30"/>
                  <a:pt x="27" y="30"/>
                  <a:pt x="27" y="30"/>
                </a:cubicBezTo>
                <a:cubicBezTo>
                  <a:pt x="27" y="32"/>
                  <a:pt x="29" y="33"/>
                  <a:pt x="31" y="33"/>
                </a:cubicBezTo>
                <a:cubicBezTo>
                  <a:pt x="32" y="33"/>
                  <a:pt x="34" y="32"/>
                  <a:pt x="34" y="30"/>
                </a:cubicBezTo>
                <a:cubicBezTo>
                  <a:pt x="34" y="20"/>
                  <a:pt x="34" y="20"/>
                  <a:pt x="34" y="20"/>
                </a:cubicBezTo>
                <a:cubicBezTo>
                  <a:pt x="114" y="20"/>
                  <a:pt x="114" y="20"/>
                  <a:pt x="114" y="20"/>
                </a:cubicBezTo>
                <a:cubicBezTo>
                  <a:pt x="114" y="30"/>
                  <a:pt x="114" y="30"/>
                  <a:pt x="114" y="30"/>
                </a:cubicBezTo>
                <a:cubicBezTo>
                  <a:pt x="114" y="32"/>
                  <a:pt x="116" y="33"/>
                  <a:pt x="117" y="33"/>
                </a:cubicBezTo>
                <a:cubicBezTo>
                  <a:pt x="119" y="33"/>
                  <a:pt x="121" y="32"/>
                  <a:pt x="121" y="30"/>
                </a:cubicBezTo>
                <a:cubicBezTo>
                  <a:pt x="121" y="20"/>
                  <a:pt x="121" y="20"/>
                  <a:pt x="121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8" y="20"/>
                  <a:pt x="141" y="23"/>
                  <a:pt x="141" y="27"/>
                </a:cubicBezTo>
                <a:lnTo>
                  <a:pt x="141" y="47"/>
                </a:lnTo>
                <a:close/>
                <a:moveTo>
                  <a:pt x="51" y="67"/>
                </a:moveTo>
                <a:cubicBezTo>
                  <a:pt x="37" y="67"/>
                  <a:pt x="37" y="67"/>
                  <a:pt x="37" y="67"/>
                </a:cubicBezTo>
                <a:cubicBezTo>
                  <a:pt x="37" y="80"/>
                  <a:pt x="37" y="80"/>
                  <a:pt x="37" y="80"/>
                </a:cubicBezTo>
                <a:cubicBezTo>
                  <a:pt x="51" y="80"/>
                  <a:pt x="51" y="80"/>
                  <a:pt x="51" y="80"/>
                </a:cubicBezTo>
                <a:lnTo>
                  <a:pt x="51" y="67"/>
                </a:lnTo>
                <a:close/>
                <a:moveTo>
                  <a:pt x="51" y="90"/>
                </a:moveTo>
                <a:cubicBezTo>
                  <a:pt x="37" y="90"/>
                  <a:pt x="37" y="90"/>
                  <a:pt x="37" y="90"/>
                </a:cubicBezTo>
                <a:cubicBezTo>
                  <a:pt x="37" y="103"/>
                  <a:pt x="37" y="103"/>
                  <a:pt x="37" y="103"/>
                </a:cubicBezTo>
                <a:cubicBezTo>
                  <a:pt x="51" y="103"/>
                  <a:pt x="51" y="103"/>
                  <a:pt x="51" y="103"/>
                </a:cubicBezTo>
                <a:lnTo>
                  <a:pt x="51" y="90"/>
                </a:lnTo>
                <a:close/>
                <a:moveTo>
                  <a:pt x="51" y="113"/>
                </a:moveTo>
                <a:cubicBezTo>
                  <a:pt x="37" y="113"/>
                  <a:pt x="37" y="113"/>
                  <a:pt x="37" y="113"/>
                </a:cubicBezTo>
                <a:cubicBezTo>
                  <a:pt x="37" y="127"/>
                  <a:pt x="37" y="127"/>
                  <a:pt x="37" y="127"/>
                </a:cubicBezTo>
                <a:cubicBezTo>
                  <a:pt x="51" y="127"/>
                  <a:pt x="51" y="127"/>
                  <a:pt x="51" y="127"/>
                </a:cubicBezTo>
                <a:lnTo>
                  <a:pt x="51" y="1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4" name="Freeform 194">
            <a:extLst>
              <a:ext uri="{FF2B5EF4-FFF2-40B4-BE49-F238E27FC236}">
                <a16:creationId xmlns:a16="http://schemas.microsoft.com/office/drawing/2014/main" id="{D2C4E530-E0DC-01DE-A75D-D683592BB58D}"/>
              </a:ext>
            </a:extLst>
          </p:cNvPr>
          <p:cNvSpPr>
            <a:spLocks noEditPoints="1"/>
          </p:cNvSpPr>
          <p:nvPr/>
        </p:nvSpPr>
        <p:spPr bwMode="auto">
          <a:xfrm>
            <a:off x="6011375" y="3515467"/>
            <a:ext cx="552450" cy="550863"/>
          </a:xfrm>
          <a:custGeom>
            <a:avLst/>
            <a:gdLst>
              <a:gd name="T0" fmla="*/ 54 w 147"/>
              <a:gd name="T1" fmla="*/ 97 h 147"/>
              <a:gd name="T2" fmla="*/ 50 w 147"/>
              <a:gd name="T3" fmla="*/ 94 h 147"/>
              <a:gd name="T4" fmla="*/ 48 w 147"/>
              <a:gd name="T5" fmla="*/ 95 h 147"/>
              <a:gd name="T6" fmla="*/ 14 w 147"/>
              <a:gd name="T7" fmla="*/ 128 h 147"/>
              <a:gd name="T8" fmla="*/ 13 w 147"/>
              <a:gd name="T9" fmla="*/ 130 h 147"/>
              <a:gd name="T10" fmla="*/ 17 w 147"/>
              <a:gd name="T11" fmla="*/ 134 h 147"/>
              <a:gd name="T12" fmla="*/ 19 w 147"/>
              <a:gd name="T13" fmla="*/ 133 h 147"/>
              <a:gd name="T14" fmla="*/ 53 w 147"/>
              <a:gd name="T15" fmla="*/ 99 h 147"/>
              <a:gd name="T16" fmla="*/ 54 w 147"/>
              <a:gd name="T17" fmla="*/ 97 h 147"/>
              <a:gd name="T18" fmla="*/ 33 w 147"/>
              <a:gd name="T19" fmla="*/ 99 h 147"/>
              <a:gd name="T20" fmla="*/ 36 w 147"/>
              <a:gd name="T21" fmla="*/ 96 h 147"/>
              <a:gd name="T22" fmla="*/ 37 w 147"/>
              <a:gd name="T23" fmla="*/ 94 h 147"/>
              <a:gd name="T24" fmla="*/ 34 w 147"/>
              <a:gd name="T25" fmla="*/ 90 h 147"/>
              <a:gd name="T26" fmla="*/ 31 w 147"/>
              <a:gd name="T27" fmla="*/ 91 h 147"/>
              <a:gd name="T28" fmla="*/ 28 w 147"/>
              <a:gd name="T29" fmla="*/ 95 h 147"/>
              <a:gd name="T30" fmla="*/ 27 w 147"/>
              <a:gd name="T31" fmla="*/ 97 h 147"/>
              <a:gd name="T32" fmla="*/ 30 w 147"/>
              <a:gd name="T33" fmla="*/ 100 h 147"/>
              <a:gd name="T34" fmla="*/ 33 w 147"/>
              <a:gd name="T35" fmla="*/ 99 h 147"/>
              <a:gd name="T36" fmla="*/ 54 w 147"/>
              <a:gd name="T37" fmla="*/ 110 h 147"/>
              <a:gd name="T38" fmla="*/ 51 w 147"/>
              <a:gd name="T39" fmla="*/ 111 h 147"/>
              <a:gd name="T40" fmla="*/ 41 w 147"/>
              <a:gd name="T41" fmla="*/ 121 h 147"/>
              <a:gd name="T42" fmla="*/ 40 w 147"/>
              <a:gd name="T43" fmla="*/ 124 h 147"/>
              <a:gd name="T44" fmla="*/ 44 w 147"/>
              <a:gd name="T45" fmla="*/ 127 h 147"/>
              <a:gd name="T46" fmla="*/ 46 w 147"/>
              <a:gd name="T47" fmla="*/ 126 h 147"/>
              <a:gd name="T48" fmla="*/ 56 w 147"/>
              <a:gd name="T49" fmla="*/ 116 h 147"/>
              <a:gd name="T50" fmla="*/ 57 w 147"/>
              <a:gd name="T51" fmla="*/ 114 h 147"/>
              <a:gd name="T52" fmla="*/ 54 w 147"/>
              <a:gd name="T53" fmla="*/ 110 h 147"/>
              <a:gd name="T54" fmla="*/ 147 w 147"/>
              <a:gd name="T55" fmla="*/ 4 h 147"/>
              <a:gd name="T56" fmla="*/ 144 w 147"/>
              <a:gd name="T57" fmla="*/ 0 h 147"/>
              <a:gd name="T58" fmla="*/ 142 w 147"/>
              <a:gd name="T59" fmla="*/ 1 h 147"/>
              <a:gd name="T60" fmla="*/ 142 w 147"/>
              <a:gd name="T61" fmla="*/ 1 h 147"/>
              <a:gd name="T62" fmla="*/ 2 w 147"/>
              <a:gd name="T63" fmla="*/ 61 h 147"/>
              <a:gd name="T64" fmla="*/ 2 w 147"/>
              <a:gd name="T65" fmla="*/ 61 h 147"/>
              <a:gd name="T66" fmla="*/ 2 w 147"/>
              <a:gd name="T67" fmla="*/ 61 h 147"/>
              <a:gd name="T68" fmla="*/ 2 w 147"/>
              <a:gd name="T69" fmla="*/ 61 h 147"/>
              <a:gd name="T70" fmla="*/ 0 w 147"/>
              <a:gd name="T71" fmla="*/ 64 h 147"/>
              <a:gd name="T72" fmla="*/ 3 w 147"/>
              <a:gd name="T73" fmla="*/ 67 h 147"/>
              <a:gd name="T74" fmla="*/ 3 w 147"/>
              <a:gd name="T75" fmla="*/ 67 h 147"/>
              <a:gd name="T76" fmla="*/ 58 w 147"/>
              <a:gd name="T77" fmla="*/ 90 h 147"/>
              <a:gd name="T78" fmla="*/ 80 w 147"/>
              <a:gd name="T79" fmla="*/ 145 h 147"/>
              <a:gd name="T80" fmla="*/ 80 w 147"/>
              <a:gd name="T81" fmla="*/ 145 h 147"/>
              <a:gd name="T82" fmla="*/ 84 w 147"/>
              <a:gd name="T83" fmla="*/ 147 h 147"/>
              <a:gd name="T84" fmla="*/ 87 w 147"/>
              <a:gd name="T85" fmla="*/ 145 h 147"/>
              <a:gd name="T86" fmla="*/ 87 w 147"/>
              <a:gd name="T87" fmla="*/ 145 h 147"/>
              <a:gd name="T88" fmla="*/ 87 w 147"/>
              <a:gd name="T89" fmla="*/ 145 h 147"/>
              <a:gd name="T90" fmla="*/ 87 w 147"/>
              <a:gd name="T91" fmla="*/ 145 h 147"/>
              <a:gd name="T92" fmla="*/ 147 w 147"/>
              <a:gd name="T93" fmla="*/ 5 h 147"/>
              <a:gd name="T94" fmla="*/ 147 w 147"/>
              <a:gd name="T95" fmla="*/ 5 h 147"/>
              <a:gd name="T96" fmla="*/ 147 w 147"/>
              <a:gd name="T97" fmla="*/ 4 h 147"/>
              <a:gd name="T98" fmla="*/ 12 w 147"/>
              <a:gd name="T99" fmla="*/ 64 h 147"/>
              <a:gd name="T100" fmla="*/ 129 w 147"/>
              <a:gd name="T101" fmla="*/ 13 h 147"/>
              <a:gd name="T102" fmla="*/ 59 w 147"/>
              <a:gd name="T103" fmla="*/ 83 h 147"/>
              <a:gd name="T104" fmla="*/ 12 w 147"/>
              <a:gd name="T105" fmla="*/ 64 h 147"/>
              <a:gd name="T106" fmla="*/ 84 w 147"/>
              <a:gd name="T107" fmla="*/ 135 h 147"/>
              <a:gd name="T108" fmla="*/ 64 w 147"/>
              <a:gd name="T109" fmla="*/ 88 h 147"/>
              <a:gd name="T110" fmla="*/ 134 w 147"/>
              <a:gd name="T111" fmla="*/ 18 h 147"/>
              <a:gd name="T112" fmla="*/ 84 w 147"/>
              <a:gd name="T113" fmla="*/ 135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47" h="147">
                <a:moveTo>
                  <a:pt x="54" y="97"/>
                </a:moveTo>
                <a:cubicBezTo>
                  <a:pt x="54" y="95"/>
                  <a:pt x="52" y="94"/>
                  <a:pt x="50" y="94"/>
                </a:cubicBezTo>
                <a:cubicBezTo>
                  <a:pt x="49" y="94"/>
                  <a:pt x="48" y="94"/>
                  <a:pt x="48" y="95"/>
                </a:cubicBezTo>
                <a:cubicBezTo>
                  <a:pt x="14" y="128"/>
                  <a:pt x="14" y="128"/>
                  <a:pt x="14" y="128"/>
                </a:cubicBezTo>
                <a:cubicBezTo>
                  <a:pt x="14" y="129"/>
                  <a:pt x="13" y="130"/>
                  <a:pt x="13" y="130"/>
                </a:cubicBezTo>
                <a:cubicBezTo>
                  <a:pt x="13" y="132"/>
                  <a:pt x="15" y="134"/>
                  <a:pt x="17" y="134"/>
                </a:cubicBezTo>
                <a:cubicBezTo>
                  <a:pt x="18" y="134"/>
                  <a:pt x="19" y="133"/>
                  <a:pt x="19" y="133"/>
                </a:cubicBezTo>
                <a:cubicBezTo>
                  <a:pt x="53" y="99"/>
                  <a:pt x="53" y="99"/>
                  <a:pt x="53" y="99"/>
                </a:cubicBezTo>
                <a:cubicBezTo>
                  <a:pt x="53" y="99"/>
                  <a:pt x="54" y="98"/>
                  <a:pt x="54" y="97"/>
                </a:cubicBezTo>
                <a:close/>
                <a:moveTo>
                  <a:pt x="33" y="99"/>
                </a:moveTo>
                <a:cubicBezTo>
                  <a:pt x="36" y="96"/>
                  <a:pt x="36" y="96"/>
                  <a:pt x="36" y="96"/>
                </a:cubicBezTo>
                <a:cubicBezTo>
                  <a:pt x="36" y="95"/>
                  <a:pt x="37" y="95"/>
                  <a:pt x="37" y="94"/>
                </a:cubicBezTo>
                <a:cubicBezTo>
                  <a:pt x="37" y="92"/>
                  <a:pt x="35" y="90"/>
                  <a:pt x="34" y="90"/>
                </a:cubicBezTo>
                <a:cubicBezTo>
                  <a:pt x="33" y="90"/>
                  <a:pt x="32" y="91"/>
                  <a:pt x="31" y="91"/>
                </a:cubicBezTo>
                <a:cubicBezTo>
                  <a:pt x="28" y="95"/>
                  <a:pt x="28" y="95"/>
                  <a:pt x="28" y="95"/>
                </a:cubicBezTo>
                <a:cubicBezTo>
                  <a:pt x="27" y="95"/>
                  <a:pt x="27" y="96"/>
                  <a:pt x="27" y="97"/>
                </a:cubicBezTo>
                <a:cubicBezTo>
                  <a:pt x="27" y="99"/>
                  <a:pt x="28" y="100"/>
                  <a:pt x="30" y="100"/>
                </a:cubicBezTo>
                <a:cubicBezTo>
                  <a:pt x="31" y="100"/>
                  <a:pt x="32" y="100"/>
                  <a:pt x="33" y="99"/>
                </a:cubicBezTo>
                <a:close/>
                <a:moveTo>
                  <a:pt x="54" y="110"/>
                </a:moveTo>
                <a:cubicBezTo>
                  <a:pt x="53" y="110"/>
                  <a:pt x="52" y="111"/>
                  <a:pt x="51" y="111"/>
                </a:cubicBezTo>
                <a:cubicBezTo>
                  <a:pt x="41" y="121"/>
                  <a:pt x="41" y="121"/>
                  <a:pt x="41" y="121"/>
                </a:cubicBezTo>
                <a:cubicBezTo>
                  <a:pt x="41" y="122"/>
                  <a:pt x="40" y="123"/>
                  <a:pt x="40" y="124"/>
                </a:cubicBezTo>
                <a:cubicBezTo>
                  <a:pt x="40" y="126"/>
                  <a:pt x="42" y="127"/>
                  <a:pt x="44" y="127"/>
                </a:cubicBezTo>
                <a:cubicBezTo>
                  <a:pt x="44" y="127"/>
                  <a:pt x="45" y="127"/>
                  <a:pt x="46" y="126"/>
                </a:cubicBezTo>
                <a:cubicBezTo>
                  <a:pt x="56" y="116"/>
                  <a:pt x="56" y="116"/>
                  <a:pt x="56" y="116"/>
                </a:cubicBezTo>
                <a:cubicBezTo>
                  <a:pt x="57" y="116"/>
                  <a:pt x="57" y="115"/>
                  <a:pt x="57" y="114"/>
                </a:cubicBezTo>
                <a:cubicBezTo>
                  <a:pt x="57" y="112"/>
                  <a:pt x="55" y="110"/>
                  <a:pt x="54" y="110"/>
                </a:cubicBezTo>
                <a:close/>
                <a:moveTo>
                  <a:pt x="147" y="4"/>
                </a:moveTo>
                <a:cubicBezTo>
                  <a:pt x="147" y="2"/>
                  <a:pt x="146" y="0"/>
                  <a:pt x="144" y="0"/>
                </a:cubicBezTo>
                <a:cubicBezTo>
                  <a:pt x="143" y="0"/>
                  <a:pt x="143" y="0"/>
                  <a:pt x="142" y="1"/>
                </a:cubicBezTo>
                <a:cubicBezTo>
                  <a:pt x="142" y="1"/>
                  <a:pt x="142" y="1"/>
                  <a:pt x="142" y="1"/>
                </a:cubicBezTo>
                <a:cubicBezTo>
                  <a:pt x="2" y="61"/>
                  <a:pt x="2" y="61"/>
                  <a:pt x="2" y="61"/>
                </a:cubicBezTo>
                <a:cubicBezTo>
                  <a:pt x="2" y="61"/>
                  <a:pt x="2" y="61"/>
                  <a:pt x="2" y="61"/>
                </a:cubicBezTo>
                <a:cubicBezTo>
                  <a:pt x="2" y="61"/>
                  <a:pt x="2" y="61"/>
                  <a:pt x="2" y="61"/>
                </a:cubicBezTo>
                <a:cubicBezTo>
                  <a:pt x="2" y="61"/>
                  <a:pt x="2" y="61"/>
                  <a:pt x="2" y="61"/>
                </a:cubicBezTo>
                <a:cubicBezTo>
                  <a:pt x="1" y="61"/>
                  <a:pt x="0" y="62"/>
                  <a:pt x="0" y="64"/>
                </a:cubicBezTo>
                <a:cubicBezTo>
                  <a:pt x="0" y="65"/>
                  <a:pt x="1" y="66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58" y="90"/>
                  <a:pt x="58" y="90"/>
                  <a:pt x="58" y="90"/>
                </a:cubicBezTo>
                <a:cubicBezTo>
                  <a:pt x="80" y="145"/>
                  <a:pt x="80" y="145"/>
                  <a:pt x="80" y="145"/>
                </a:cubicBezTo>
                <a:cubicBezTo>
                  <a:pt x="80" y="145"/>
                  <a:pt x="80" y="145"/>
                  <a:pt x="80" y="145"/>
                </a:cubicBezTo>
                <a:cubicBezTo>
                  <a:pt x="81" y="146"/>
                  <a:pt x="82" y="147"/>
                  <a:pt x="84" y="147"/>
                </a:cubicBezTo>
                <a:cubicBezTo>
                  <a:pt x="85" y="147"/>
                  <a:pt x="86" y="146"/>
                  <a:pt x="87" y="145"/>
                </a:cubicBezTo>
                <a:cubicBezTo>
                  <a:pt x="87" y="145"/>
                  <a:pt x="87" y="145"/>
                  <a:pt x="87" y="145"/>
                </a:cubicBezTo>
                <a:cubicBezTo>
                  <a:pt x="87" y="145"/>
                  <a:pt x="87" y="145"/>
                  <a:pt x="87" y="145"/>
                </a:cubicBezTo>
                <a:cubicBezTo>
                  <a:pt x="87" y="145"/>
                  <a:pt x="87" y="145"/>
                  <a:pt x="87" y="145"/>
                </a:cubicBezTo>
                <a:cubicBezTo>
                  <a:pt x="147" y="5"/>
                  <a:pt x="147" y="5"/>
                  <a:pt x="147" y="5"/>
                </a:cubicBezTo>
                <a:cubicBezTo>
                  <a:pt x="147" y="5"/>
                  <a:pt x="147" y="5"/>
                  <a:pt x="147" y="5"/>
                </a:cubicBezTo>
                <a:cubicBezTo>
                  <a:pt x="147" y="5"/>
                  <a:pt x="147" y="4"/>
                  <a:pt x="147" y="4"/>
                </a:cubicBezTo>
                <a:close/>
                <a:moveTo>
                  <a:pt x="12" y="64"/>
                </a:moveTo>
                <a:cubicBezTo>
                  <a:pt x="129" y="13"/>
                  <a:pt x="129" y="13"/>
                  <a:pt x="129" y="13"/>
                </a:cubicBezTo>
                <a:cubicBezTo>
                  <a:pt x="59" y="83"/>
                  <a:pt x="59" y="83"/>
                  <a:pt x="59" y="83"/>
                </a:cubicBezTo>
                <a:lnTo>
                  <a:pt x="12" y="64"/>
                </a:lnTo>
                <a:close/>
                <a:moveTo>
                  <a:pt x="84" y="135"/>
                </a:moveTo>
                <a:cubicBezTo>
                  <a:pt x="64" y="88"/>
                  <a:pt x="64" y="88"/>
                  <a:pt x="64" y="88"/>
                </a:cubicBezTo>
                <a:cubicBezTo>
                  <a:pt x="134" y="18"/>
                  <a:pt x="134" y="18"/>
                  <a:pt x="134" y="18"/>
                </a:cubicBezTo>
                <a:lnTo>
                  <a:pt x="84" y="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Google Shape;1895;p203">
            <a:extLst>
              <a:ext uri="{FF2B5EF4-FFF2-40B4-BE49-F238E27FC236}">
                <a16:creationId xmlns:a16="http://schemas.microsoft.com/office/drawing/2014/main" id="{583B0BD4-F4AB-6EEB-9E4D-738690CB5F31}"/>
              </a:ext>
            </a:extLst>
          </p:cNvPr>
          <p:cNvSpPr/>
          <p:nvPr/>
        </p:nvSpPr>
        <p:spPr>
          <a:xfrm>
            <a:off x="14017026" y="3515467"/>
            <a:ext cx="552450" cy="552450"/>
          </a:xfrm>
          <a:custGeom>
            <a:avLst/>
            <a:gdLst/>
            <a:ahLst/>
            <a:cxnLst/>
            <a:rect l="l" t="t" r="r" b="b"/>
            <a:pathLst>
              <a:path w="147" h="147" extrusionOk="0">
                <a:moveTo>
                  <a:pt x="133" y="43"/>
                </a:moveTo>
                <a:cubicBezTo>
                  <a:pt x="133" y="10"/>
                  <a:pt x="133" y="10"/>
                  <a:pt x="133" y="10"/>
                </a:cubicBezTo>
                <a:cubicBezTo>
                  <a:pt x="133" y="4"/>
                  <a:pt x="129" y="0"/>
                  <a:pt x="123" y="0"/>
                </a:cubicBezTo>
                <a:cubicBezTo>
                  <a:pt x="118" y="0"/>
                  <a:pt x="113" y="4"/>
                  <a:pt x="113" y="10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6" y="41"/>
                  <a:pt x="16" y="41"/>
                  <a:pt x="16" y="41"/>
                </a:cubicBezTo>
                <a:cubicBezTo>
                  <a:pt x="15" y="40"/>
                  <a:pt x="14" y="40"/>
                  <a:pt x="13" y="40"/>
                </a:cubicBezTo>
                <a:cubicBezTo>
                  <a:pt x="6" y="40"/>
                  <a:pt x="6" y="40"/>
                  <a:pt x="6" y="40"/>
                </a:cubicBezTo>
                <a:cubicBezTo>
                  <a:pt x="3" y="40"/>
                  <a:pt x="0" y="43"/>
                  <a:pt x="0" y="47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4"/>
                  <a:pt x="3" y="87"/>
                  <a:pt x="6" y="87"/>
                </a:cubicBezTo>
                <a:cubicBezTo>
                  <a:pt x="13" y="87"/>
                  <a:pt x="13" y="87"/>
                  <a:pt x="13" y="87"/>
                </a:cubicBezTo>
                <a:cubicBezTo>
                  <a:pt x="14" y="87"/>
                  <a:pt x="15" y="86"/>
                  <a:pt x="16" y="86"/>
                </a:cubicBezTo>
                <a:cubicBezTo>
                  <a:pt x="20" y="87"/>
                  <a:pt x="20" y="87"/>
                  <a:pt x="20" y="87"/>
                </a:cubicBezTo>
                <a:cubicBezTo>
                  <a:pt x="33" y="144"/>
                  <a:pt x="33" y="144"/>
                  <a:pt x="33" y="144"/>
                </a:cubicBezTo>
                <a:cubicBezTo>
                  <a:pt x="33" y="144"/>
                  <a:pt x="33" y="144"/>
                  <a:pt x="33" y="144"/>
                </a:cubicBezTo>
                <a:cubicBezTo>
                  <a:pt x="33" y="146"/>
                  <a:pt x="35" y="147"/>
                  <a:pt x="36" y="147"/>
                </a:cubicBezTo>
                <a:cubicBezTo>
                  <a:pt x="63" y="147"/>
                  <a:pt x="63" y="147"/>
                  <a:pt x="63" y="147"/>
                </a:cubicBezTo>
                <a:cubicBezTo>
                  <a:pt x="65" y="147"/>
                  <a:pt x="66" y="145"/>
                  <a:pt x="66" y="143"/>
                </a:cubicBezTo>
                <a:cubicBezTo>
                  <a:pt x="66" y="143"/>
                  <a:pt x="66" y="143"/>
                  <a:pt x="66" y="143"/>
                </a:cubicBezTo>
                <a:cubicBezTo>
                  <a:pt x="66" y="143"/>
                  <a:pt x="66" y="143"/>
                  <a:pt x="66" y="143"/>
                </a:cubicBezTo>
                <a:cubicBezTo>
                  <a:pt x="56" y="97"/>
                  <a:pt x="56" y="97"/>
                  <a:pt x="56" y="97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13" y="117"/>
                  <a:pt x="113" y="117"/>
                  <a:pt x="113" y="117"/>
                </a:cubicBezTo>
                <a:cubicBezTo>
                  <a:pt x="113" y="122"/>
                  <a:pt x="118" y="127"/>
                  <a:pt x="123" y="127"/>
                </a:cubicBezTo>
                <a:cubicBezTo>
                  <a:pt x="129" y="127"/>
                  <a:pt x="133" y="122"/>
                  <a:pt x="133" y="117"/>
                </a:cubicBezTo>
                <a:cubicBezTo>
                  <a:pt x="133" y="83"/>
                  <a:pt x="133" y="83"/>
                  <a:pt x="133" y="83"/>
                </a:cubicBezTo>
                <a:cubicBezTo>
                  <a:pt x="141" y="83"/>
                  <a:pt x="147" y="77"/>
                  <a:pt x="147" y="70"/>
                </a:cubicBezTo>
                <a:cubicBezTo>
                  <a:pt x="147" y="57"/>
                  <a:pt x="147" y="57"/>
                  <a:pt x="147" y="57"/>
                </a:cubicBezTo>
                <a:cubicBezTo>
                  <a:pt x="147" y="49"/>
                  <a:pt x="141" y="43"/>
                  <a:pt x="133" y="43"/>
                </a:cubicBezTo>
                <a:close/>
                <a:moveTo>
                  <a:pt x="13" y="80"/>
                </a:moveTo>
                <a:cubicBezTo>
                  <a:pt x="6" y="80"/>
                  <a:pt x="6" y="80"/>
                  <a:pt x="6" y="80"/>
                </a:cubicBezTo>
                <a:cubicBezTo>
                  <a:pt x="6" y="47"/>
                  <a:pt x="6" y="47"/>
                  <a:pt x="6" y="47"/>
                </a:cubicBezTo>
                <a:cubicBezTo>
                  <a:pt x="13" y="47"/>
                  <a:pt x="13" y="47"/>
                  <a:pt x="13" y="47"/>
                </a:cubicBezTo>
                <a:lnTo>
                  <a:pt x="13" y="80"/>
                </a:lnTo>
                <a:close/>
                <a:moveTo>
                  <a:pt x="59" y="140"/>
                </a:moveTo>
                <a:cubicBezTo>
                  <a:pt x="39" y="140"/>
                  <a:pt x="39" y="140"/>
                  <a:pt x="39" y="140"/>
                </a:cubicBezTo>
                <a:cubicBezTo>
                  <a:pt x="37" y="133"/>
                  <a:pt x="37" y="133"/>
                  <a:pt x="37" y="133"/>
                </a:cubicBezTo>
                <a:cubicBezTo>
                  <a:pt x="57" y="133"/>
                  <a:pt x="57" y="133"/>
                  <a:pt x="57" y="133"/>
                </a:cubicBezTo>
                <a:lnTo>
                  <a:pt x="59" y="140"/>
                </a:lnTo>
                <a:close/>
                <a:moveTo>
                  <a:pt x="56" y="127"/>
                </a:moveTo>
                <a:cubicBezTo>
                  <a:pt x="36" y="127"/>
                  <a:pt x="36" y="127"/>
                  <a:pt x="36" y="127"/>
                </a:cubicBezTo>
                <a:cubicBezTo>
                  <a:pt x="28" y="89"/>
                  <a:pt x="28" y="89"/>
                  <a:pt x="28" y="89"/>
                </a:cubicBezTo>
                <a:cubicBezTo>
                  <a:pt x="48" y="95"/>
                  <a:pt x="48" y="95"/>
                  <a:pt x="48" y="95"/>
                </a:cubicBezTo>
                <a:lnTo>
                  <a:pt x="56" y="127"/>
                </a:lnTo>
                <a:close/>
                <a:moveTo>
                  <a:pt x="113" y="107"/>
                </a:moveTo>
                <a:cubicBezTo>
                  <a:pt x="20" y="80"/>
                  <a:pt x="20" y="80"/>
                  <a:pt x="20" y="80"/>
                </a:cubicBezTo>
                <a:cubicBezTo>
                  <a:pt x="20" y="47"/>
                  <a:pt x="20" y="47"/>
                  <a:pt x="20" y="47"/>
                </a:cubicBezTo>
                <a:cubicBezTo>
                  <a:pt x="113" y="19"/>
                  <a:pt x="113" y="19"/>
                  <a:pt x="113" y="19"/>
                </a:cubicBezTo>
                <a:lnTo>
                  <a:pt x="113" y="107"/>
                </a:lnTo>
                <a:close/>
                <a:moveTo>
                  <a:pt x="126" y="117"/>
                </a:moveTo>
                <a:cubicBezTo>
                  <a:pt x="126" y="119"/>
                  <a:pt x="125" y="120"/>
                  <a:pt x="123" y="120"/>
                </a:cubicBezTo>
                <a:cubicBezTo>
                  <a:pt x="121" y="120"/>
                  <a:pt x="120" y="119"/>
                  <a:pt x="120" y="117"/>
                </a:cubicBezTo>
                <a:cubicBezTo>
                  <a:pt x="120" y="10"/>
                  <a:pt x="120" y="10"/>
                  <a:pt x="120" y="10"/>
                </a:cubicBezTo>
                <a:cubicBezTo>
                  <a:pt x="120" y="8"/>
                  <a:pt x="121" y="6"/>
                  <a:pt x="123" y="6"/>
                </a:cubicBezTo>
                <a:cubicBezTo>
                  <a:pt x="125" y="6"/>
                  <a:pt x="126" y="8"/>
                  <a:pt x="126" y="10"/>
                </a:cubicBezTo>
                <a:lnTo>
                  <a:pt x="126" y="117"/>
                </a:lnTo>
                <a:close/>
                <a:moveTo>
                  <a:pt x="140" y="70"/>
                </a:moveTo>
                <a:cubicBezTo>
                  <a:pt x="140" y="74"/>
                  <a:pt x="137" y="77"/>
                  <a:pt x="133" y="77"/>
                </a:cubicBezTo>
                <a:cubicBezTo>
                  <a:pt x="133" y="50"/>
                  <a:pt x="133" y="50"/>
                  <a:pt x="133" y="50"/>
                </a:cubicBezTo>
                <a:cubicBezTo>
                  <a:pt x="137" y="50"/>
                  <a:pt x="140" y="53"/>
                  <a:pt x="140" y="57"/>
                </a:cubicBezTo>
                <a:lnTo>
                  <a:pt x="140" y="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6" name="Freeform 199">
            <a:extLst>
              <a:ext uri="{FF2B5EF4-FFF2-40B4-BE49-F238E27FC236}">
                <a16:creationId xmlns:a16="http://schemas.microsoft.com/office/drawing/2014/main" id="{6CED9713-E788-ED59-D877-C22FF0E727F0}"/>
              </a:ext>
            </a:extLst>
          </p:cNvPr>
          <p:cNvSpPr>
            <a:spLocks noEditPoints="1"/>
          </p:cNvSpPr>
          <p:nvPr/>
        </p:nvSpPr>
        <p:spPr bwMode="auto">
          <a:xfrm>
            <a:off x="10044390" y="3515467"/>
            <a:ext cx="550863" cy="550863"/>
          </a:xfrm>
          <a:custGeom>
            <a:avLst/>
            <a:gdLst>
              <a:gd name="T0" fmla="*/ 129 w 147"/>
              <a:gd name="T1" fmla="*/ 42 h 147"/>
              <a:gd name="T2" fmla="*/ 118 w 147"/>
              <a:gd name="T3" fmla="*/ 15 h 147"/>
              <a:gd name="T4" fmla="*/ 105 w 147"/>
              <a:gd name="T5" fmla="*/ 19 h 147"/>
              <a:gd name="T6" fmla="*/ 83 w 147"/>
              <a:gd name="T7" fmla="*/ 0 h 147"/>
              <a:gd name="T8" fmla="*/ 57 w 147"/>
              <a:gd name="T9" fmla="*/ 12 h 147"/>
              <a:gd name="T10" fmla="*/ 31 w 147"/>
              <a:gd name="T11" fmla="*/ 14 h 147"/>
              <a:gd name="T12" fmla="*/ 15 w 147"/>
              <a:gd name="T13" fmla="*/ 36 h 147"/>
              <a:gd name="T14" fmla="*/ 5 w 147"/>
              <a:gd name="T15" fmla="*/ 59 h 147"/>
              <a:gd name="T16" fmla="*/ 5 w 147"/>
              <a:gd name="T17" fmla="*/ 88 h 147"/>
              <a:gd name="T18" fmla="*/ 15 w 147"/>
              <a:gd name="T19" fmla="*/ 112 h 147"/>
              <a:gd name="T20" fmla="*/ 31 w 147"/>
              <a:gd name="T21" fmla="*/ 134 h 147"/>
              <a:gd name="T22" fmla="*/ 57 w 147"/>
              <a:gd name="T23" fmla="*/ 135 h 147"/>
              <a:gd name="T24" fmla="*/ 83 w 147"/>
              <a:gd name="T25" fmla="*/ 147 h 147"/>
              <a:gd name="T26" fmla="*/ 105 w 147"/>
              <a:gd name="T27" fmla="*/ 129 h 147"/>
              <a:gd name="T28" fmla="*/ 118 w 147"/>
              <a:gd name="T29" fmla="*/ 133 h 147"/>
              <a:gd name="T30" fmla="*/ 129 w 147"/>
              <a:gd name="T31" fmla="*/ 106 h 147"/>
              <a:gd name="T32" fmla="*/ 147 w 147"/>
              <a:gd name="T33" fmla="*/ 83 h 147"/>
              <a:gd name="T34" fmla="*/ 140 w 147"/>
              <a:gd name="T35" fmla="*/ 82 h 147"/>
              <a:gd name="T36" fmla="*/ 128 w 147"/>
              <a:gd name="T37" fmla="*/ 88 h 147"/>
              <a:gd name="T38" fmla="*/ 126 w 147"/>
              <a:gd name="T39" fmla="*/ 115 h 147"/>
              <a:gd name="T40" fmla="*/ 109 w 147"/>
              <a:gd name="T41" fmla="*/ 123 h 147"/>
              <a:gd name="T42" fmla="*/ 88 w 147"/>
              <a:gd name="T43" fmla="*/ 129 h 147"/>
              <a:gd name="T44" fmla="*/ 82 w 147"/>
              <a:gd name="T45" fmla="*/ 140 h 147"/>
              <a:gd name="T46" fmla="*/ 59 w 147"/>
              <a:gd name="T47" fmla="*/ 129 h 147"/>
              <a:gd name="T48" fmla="*/ 38 w 147"/>
              <a:gd name="T49" fmla="*/ 123 h 147"/>
              <a:gd name="T50" fmla="*/ 20 w 147"/>
              <a:gd name="T51" fmla="*/ 115 h 147"/>
              <a:gd name="T52" fmla="*/ 18 w 147"/>
              <a:gd name="T53" fmla="*/ 88 h 147"/>
              <a:gd name="T54" fmla="*/ 7 w 147"/>
              <a:gd name="T55" fmla="*/ 82 h 147"/>
              <a:gd name="T56" fmla="*/ 18 w 147"/>
              <a:gd name="T57" fmla="*/ 59 h 147"/>
              <a:gd name="T58" fmla="*/ 20 w 147"/>
              <a:gd name="T59" fmla="*/ 32 h 147"/>
              <a:gd name="T60" fmla="*/ 38 w 147"/>
              <a:gd name="T61" fmla="*/ 24 h 147"/>
              <a:gd name="T62" fmla="*/ 59 w 147"/>
              <a:gd name="T63" fmla="*/ 19 h 147"/>
              <a:gd name="T64" fmla="*/ 82 w 147"/>
              <a:gd name="T65" fmla="*/ 7 h 147"/>
              <a:gd name="T66" fmla="*/ 88 w 147"/>
              <a:gd name="T67" fmla="*/ 19 h 147"/>
              <a:gd name="T68" fmla="*/ 109 w 147"/>
              <a:gd name="T69" fmla="*/ 24 h 147"/>
              <a:gd name="T70" fmla="*/ 126 w 147"/>
              <a:gd name="T71" fmla="*/ 32 h 147"/>
              <a:gd name="T72" fmla="*/ 128 w 147"/>
              <a:gd name="T73" fmla="*/ 59 h 147"/>
              <a:gd name="T74" fmla="*/ 140 w 147"/>
              <a:gd name="T75" fmla="*/ 82 h 147"/>
              <a:gd name="T76" fmla="*/ 73 w 147"/>
              <a:gd name="T77" fmla="*/ 114 h 147"/>
              <a:gd name="T78" fmla="*/ 73 w 147"/>
              <a:gd name="T79" fmla="*/ 40 h 147"/>
              <a:gd name="T80" fmla="*/ 73 w 147"/>
              <a:gd name="T81" fmla="*/ 60 h 147"/>
              <a:gd name="T82" fmla="*/ 73 w 147"/>
              <a:gd name="T83" fmla="*/ 40 h 147"/>
              <a:gd name="T84" fmla="*/ 43 w 147"/>
              <a:gd name="T85" fmla="*/ 60 h 147"/>
              <a:gd name="T86" fmla="*/ 70 w 147"/>
              <a:gd name="T87" fmla="*/ 87 h 147"/>
              <a:gd name="T88" fmla="*/ 73 w 147"/>
              <a:gd name="T89" fmla="*/ 67 h 147"/>
              <a:gd name="T90" fmla="*/ 67 w 147"/>
              <a:gd name="T91" fmla="*/ 74 h 147"/>
              <a:gd name="T92" fmla="*/ 77 w 147"/>
              <a:gd name="T93" fmla="*/ 87 h 147"/>
              <a:gd name="T94" fmla="*/ 104 w 147"/>
              <a:gd name="T95" fmla="*/ 6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47" h="147">
                <a:moveTo>
                  <a:pt x="142" y="59"/>
                </a:moveTo>
                <a:cubicBezTo>
                  <a:pt x="135" y="57"/>
                  <a:pt x="135" y="57"/>
                  <a:pt x="135" y="57"/>
                </a:cubicBezTo>
                <a:cubicBezTo>
                  <a:pt x="133" y="52"/>
                  <a:pt x="131" y="47"/>
                  <a:pt x="129" y="42"/>
                </a:cubicBezTo>
                <a:cubicBezTo>
                  <a:pt x="132" y="36"/>
                  <a:pt x="132" y="36"/>
                  <a:pt x="132" y="36"/>
                </a:cubicBezTo>
                <a:cubicBezTo>
                  <a:pt x="133" y="33"/>
                  <a:pt x="134" y="31"/>
                  <a:pt x="132" y="29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18" y="14"/>
                  <a:pt x="117" y="14"/>
                  <a:pt x="115" y="14"/>
                </a:cubicBezTo>
                <a:cubicBezTo>
                  <a:pt x="114" y="14"/>
                  <a:pt x="113" y="14"/>
                  <a:pt x="112" y="15"/>
                </a:cubicBezTo>
                <a:cubicBezTo>
                  <a:pt x="105" y="19"/>
                  <a:pt x="105" y="19"/>
                  <a:pt x="105" y="19"/>
                </a:cubicBezTo>
                <a:cubicBezTo>
                  <a:pt x="100" y="16"/>
                  <a:pt x="95" y="14"/>
                  <a:pt x="90" y="12"/>
                </a:cubicBezTo>
                <a:cubicBezTo>
                  <a:pt x="88" y="5"/>
                  <a:pt x="88" y="5"/>
                  <a:pt x="88" y="5"/>
                </a:cubicBezTo>
                <a:cubicBezTo>
                  <a:pt x="87" y="3"/>
                  <a:pt x="86" y="0"/>
                  <a:pt x="83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1" y="0"/>
                  <a:pt x="59" y="3"/>
                  <a:pt x="59" y="5"/>
                </a:cubicBezTo>
                <a:cubicBezTo>
                  <a:pt x="57" y="12"/>
                  <a:pt x="57" y="12"/>
                  <a:pt x="57" y="12"/>
                </a:cubicBezTo>
                <a:cubicBezTo>
                  <a:pt x="51" y="14"/>
                  <a:pt x="46" y="16"/>
                  <a:pt x="42" y="19"/>
                </a:cubicBezTo>
                <a:cubicBezTo>
                  <a:pt x="35" y="15"/>
                  <a:pt x="35" y="15"/>
                  <a:pt x="35" y="15"/>
                </a:cubicBezTo>
                <a:cubicBezTo>
                  <a:pt x="34" y="14"/>
                  <a:pt x="33" y="14"/>
                  <a:pt x="31" y="14"/>
                </a:cubicBezTo>
                <a:cubicBezTo>
                  <a:pt x="30" y="14"/>
                  <a:pt x="29" y="14"/>
                  <a:pt x="28" y="15"/>
                </a:cubicBezTo>
                <a:cubicBezTo>
                  <a:pt x="15" y="29"/>
                  <a:pt x="15" y="29"/>
                  <a:pt x="15" y="29"/>
                </a:cubicBezTo>
                <a:cubicBezTo>
                  <a:pt x="13" y="31"/>
                  <a:pt x="13" y="33"/>
                  <a:pt x="15" y="36"/>
                </a:cubicBezTo>
                <a:cubicBezTo>
                  <a:pt x="18" y="42"/>
                  <a:pt x="18" y="42"/>
                  <a:pt x="18" y="42"/>
                </a:cubicBezTo>
                <a:cubicBezTo>
                  <a:pt x="16" y="47"/>
                  <a:pt x="13" y="52"/>
                  <a:pt x="12" y="57"/>
                </a:cubicBezTo>
                <a:cubicBezTo>
                  <a:pt x="5" y="59"/>
                  <a:pt x="5" y="59"/>
                  <a:pt x="5" y="59"/>
                </a:cubicBezTo>
                <a:cubicBezTo>
                  <a:pt x="2" y="60"/>
                  <a:pt x="0" y="61"/>
                  <a:pt x="0" y="64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6"/>
                  <a:pt x="2" y="88"/>
                  <a:pt x="5" y="88"/>
                </a:cubicBezTo>
                <a:cubicBezTo>
                  <a:pt x="12" y="90"/>
                  <a:pt x="12" y="90"/>
                  <a:pt x="12" y="90"/>
                </a:cubicBezTo>
                <a:cubicBezTo>
                  <a:pt x="13" y="96"/>
                  <a:pt x="16" y="101"/>
                  <a:pt x="18" y="106"/>
                </a:cubicBezTo>
                <a:cubicBezTo>
                  <a:pt x="15" y="112"/>
                  <a:pt x="15" y="112"/>
                  <a:pt x="15" y="112"/>
                </a:cubicBezTo>
                <a:cubicBezTo>
                  <a:pt x="13" y="114"/>
                  <a:pt x="13" y="117"/>
                  <a:pt x="15" y="119"/>
                </a:cubicBezTo>
                <a:cubicBezTo>
                  <a:pt x="28" y="133"/>
                  <a:pt x="28" y="133"/>
                  <a:pt x="28" y="133"/>
                </a:cubicBezTo>
                <a:cubicBezTo>
                  <a:pt x="29" y="133"/>
                  <a:pt x="30" y="134"/>
                  <a:pt x="31" y="134"/>
                </a:cubicBezTo>
                <a:cubicBezTo>
                  <a:pt x="33" y="134"/>
                  <a:pt x="34" y="133"/>
                  <a:pt x="35" y="133"/>
                </a:cubicBezTo>
                <a:cubicBezTo>
                  <a:pt x="42" y="129"/>
                  <a:pt x="42" y="129"/>
                  <a:pt x="42" y="129"/>
                </a:cubicBezTo>
                <a:cubicBezTo>
                  <a:pt x="46" y="132"/>
                  <a:pt x="51" y="134"/>
                  <a:pt x="57" y="135"/>
                </a:cubicBezTo>
                <a:cubicBezTo>
                  <a:pt x="59" y="142"/>
                  <a:pt x="59" y="142"/>
                  <a:pt x="59" y="142"/>
                </a:cubicBezTo>
                <a:cubicBezTo>
                  <a:pt x="59" y="145"/>
                  <a:pt x="61" y="147"/>
                  <a:pt x="64" y="147"/>
                </a:cubicBezTo>
                <a:cubicBezTo>
                  <a:pt x="83" y="147"/>
                  <a:pt x="83" y="147"/>
                  <a:pt x="83" y="147"/>
                </a:cubicBezTo>
                <a:cubicBezTo>
                  <a:pt x="86" y="147"/>
                  <a:pt x="87" y="145"/>
                  <a:pt x="88" y="142"/>
                </a:cubicBezTo>
                <a:cubicBezTo>
                  <a:pt x="90" y="135"/>
                  <a:pt x="90" y="135"/>
                  <a:pt x="90" y="135"/>
                </a:cubicBezTo>
                <a:cubicBezTo>
                  <a:pt x="95" y="134"/>
                  <a:pt x="100" y="132"/>
                  <a:pt x="105" y="129"/>
                </a:cubicBezTo>
                <a:cubicBezTo>
                  <a:pt x="112" y="133"/>
                  <a:pt x="112" y="133"/>
                  <a:pt x="112" y="133"/>
                </a:cubicBezTo>
                <a:cubicBezTo>
                  <a:pt x="113" y="133"/>
                  <a:pt x="114" y="134"/>
                  <a:pt x="116" y="134"/>
                </a:cubicBezTo>
                <a:cubicBezTo>
                  <a:pt x="117" y="134"/>
                  <a:pt x="118" y="133"/>
                  <a:pt x="118" y="133"/>
                </a:cubicBezTo>
                <a:cubicBezTo>
                  <a:pt x="132" y="119"/>
                  <a:pt x="132" y="119"/>
                  <a:pt x="132" y="119"/>
                </a:cubicBezTo>
                <a:cubicBezTo>
                  <a:pt x="134" y="117"/>
                  <a:pt x="134" y="114"/>
                  <a:pt x="132" y="112"/>
                </a:cubicBezTo>
                <a:cubicBezTo>
                  <a:pt x="129" y="106"/>
                  <a:pt x="129" y="106"/>
                  <a:pt x="129" y="106"/>
                </a:cubicBezTo>
                <a:cubicBezTo>
                  <a:pt x="131" y="101"/>
                  <a:pt x="133" y="96"/>
                  <a:pt x="135" y="90"/>
                </a:cubicBezTo>
                <a:cubicBezTo>
                  <a:pt x="142" y="88"/>
                  <a:pt x="142" y="88"/>
                  <a:pt x="142" y="88"/>
                </a:cubicBezTo>
                <a:cubicBezTo>
                  <a:pt x="144" y="88"/>
                  <a:pt x="147" y="86"/>
                  <a:pt x="147" y="83"/>
                </a:cubicBezTo>
                <a:cubicBezTo>
                  <a:pt x="147" y="64"/>
                  <a:pt x="147" y="64"/>
                  <a:pt x="147" y="64"/>
                </a:cubicBezTo>
                <a:cubicBezTo>
                  <a:pt x="147" y="61"/>
                  <a:pt x="144" y="60"/>
                  <a:pt x="142" y="59"/>
                </a:cubicBezTo>
                <a:close/>
                <a:moveTo>
                  <a:pt x="140" y="82"/>
                </a:moveTo>
                <a:cubicBezTo>
                  <a:pt x="140" y="82"/>
                  <a:pt x="140" y="82"/>
                  <a:pt x="140" y="82"/>
                </a:cubicBezTo>
                <a:cubicBezTo>
                  <a:pt x="133" y="84"/>
                  <a:pt x="133" y="84"/>
                  <a:pt x="133" y="84"/>
                </a:cubicBezTo>
                <a:cubicBezTo>
                  <a:pt x="131" y="84"/>
                  <a:pt x="129" y="86"/>
                  <a:pt x="128" y="88"/>
                </a:cubicBezTo>
                <a:cubicBezTo>
                  <a:pt x="127" y="93"/>
                  <a:pt x="125" y="98"/>
                  <a:pt x="123" y="102"/>
                </a:cubicBezTo>
                <a:cubicBezTo>
                  <a:pt x="122" y="104"/>
                  <a:pt x="122" y="107"/>
                  <a:pt x="123" y="109"/>
                </a:cubicBezTo>
                <a:cubicBezTo>
                  <a:pt x="126" y="115"/>
                  <a:pt x="126" y="115"/>
                  <a:pt x="126" y="115"/>
                </a:cubicBezTo>
                <a:cubicBezTo>
                  <a:pt x="115" y="127"/>
                  <a:pt x="115" y="127"/>
                  <a:pt x="115" y="127"/>
                </a:cubicBezTo>
                <a:cubicBezTo>
                  <a:pt x="115" y="127"/>
                  <a:pt x="115" y="127"/>
                  <a:pt x="115" y="127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8" y="122"/>
                  <a:pt x="106" y="122"/>
                  <a:pt x="105" y="122"/>
                </a:cubicBezTo>
                <a:cubicBezTo>
                  <a:pt x="104" y="122"/>
                  <a:pt x="103" y="122"/>
                  <a:pt x="102" y="123"/>
                </a:cubicBezTo>
                <a:cubicBezTo>
                  <a:pt x="98" y="125"/>
                  <a:pt x="93" y="127"/>
                  <a:pt x="88" y="129"/>
                </a:cubicBezTo>
                <a:cubicBezTo>
                  <a:pt x="86" y="129"/>
                  <a:pt x="84" y="131"/>
                  <a:pt x="83" y="134"/>
                </a:cubicBezTo>
                <a:cubicBezTo>
                  <a:pt x="82" y="140"/>
                  <a:pt x="82" y="140"/>
                  <a:pt x="82" y="140"/>
                </a:cubicBezTo>
                <a:cubicBezTo>
                  <a:pt x="82" y="140"/>
                  <a:pt x="82" y="140"/>
                  <a:pt x="82" y="140"/>
                </a:cubicBezTo>
                <a:cubicBezTo>
                  <a:pt x="65" y="140"/>
                  <a:pt x="65" y="140"/>
                  <a:pt x="65" y="140"/>
                </a:cubicBezTo>
                <a:cubicBezTo>
                  <a:pt x="63" y="134"/>
                  <a:pt x="63" y="134"/>
                  <a:pt x="63" y="134"/>
                </a:cubicBezTo>
                <a:cubicBezTo>
                  <a:pt x="63" y="131"/>
                  <a:pt x="61" y="129"/>
                  <a:pt x="59" y="129"/>
                </a:cubicBezTo>
                <a:cubicBezTo>
                  <a:pt x="54" y="127"/>
                  <a:pt x="49" y="125"/>
                  <a:pt x="45" y="123"/>
                </a:cubicBezTo>
                <a:cubicBezTo>
                  <a:pt x="44" y="122"/>
                  <a:pt x="43" y="122"/>
                  <a:pt x="42" y="122"/>
                </a:cubicBezTo>
                <a:cubicBezTo>
                  <a:pt x="40" y="122"/>
                  <a:pt x="39" y="122"/>
                  <a:pt x="38" y="123"/>
                </a:cubicBezTo>
                <a:cubicBezTo>
                  <a:pt x="32" y="127"/>
                  <a:pt x="32" y="127"/>
                  <a:pt x="32" y="127"/>
                </a:cubicBezTo>
                <a:cubicBezTo>
                  <a:pt x="32" y="127"/>
                  <a:pt x="32" y="127"/>
                  <a:pt x="32" y="127"/>
                </a:cubicBezTo>
                <a:cubicBezTo>
                  <a:pt x="20" y="115"/>
                  <a:pt x="20" y="115"/>
                  <a:pt x="20" y="115"/>
                </a:cubicBezTo>
                <a:cubicBezTo>
                  <a:pt x="24" y="109"/>
                  <a:pt x="24" y="109"/>
                  <a:pt x="24" y="109"/>
                </a:cubicBezTo>
                <a:cubicBezTo>
                  <a:pt x="25" y="107"/>
                  <a:pt x="25" y="104"/>
                  <a:pt x="24" y="102"/>
                </a:cubicBezTo>
                <a:cubicBezTo>
                  <a:pt x="22" y="98"/>
                  <a:pt x="20" y="93"/>
                  <a:pt x="18" y="88"/>
                </a:cubicBezTo>
                <a:cubicBezTo>
                  <a:pt x="18" y="86"/>
                  <a:pt x="16" y="84"/>
                  <a:pt x="14" y="84"/>
                </a:cubicBezTo>
                <a:cubicBezTo>
                  <a:pt x="7" y="82"/>
                  <a:pt x="7" y="82"/>
                  <a:pt x="7" y="82"/>
                </a:cubicBezTo>
                <a:cubicBezTo>
                  <a:pt x="7" y="82"/>
                  <a:pt x="7" y="82"/>
                  <a:pt x="7" y="82"/>
                </a:cubicBezTo>
                <a:cubicBezTo>
                  <a:pt x="7" y="65"/>
                  <a:pt x="7" y="65"/>
                  <a:pt x="7" y="65"/>
                </a:cubicBezTo>
                <a:cubicBezTo>
                  <a:pt x="14" y="64"/>
                  <a:pt x="14" y="64"/>
                  <a:pt x="14" y="64"/>
                </a:cubicBezTo>
                <a:cubicBezTo>
                  <a:pt x="16" y="63"/>
                  <a:pt x="18" y="61"/>
                  <a:pt x="18" y="59"/>
                </a:cubicBezTo>
                <a:cubicBezTo>
                  <a:pt x="20" y="54"/>
                  <a:pt x="22" y="50"/>
                  <a:pt x="24" y="45"/>
                </a:cubicBezTo>
                <a:cubicBezTo>
                  <a:pt x="25" y="43"/>
                  <a:pt x="25" y="40"/>
                  <a:pt x="24" y="38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32"/>
                  <a:pt x="20" y="32"/>
                  <a:pt x="20" y="32"/>
                </a:cubicBezTo>
                <a:cubicBezTo>
                  <a:pt x="32" y="21"/>
                  <a:pt x="32" y="21"/>
                  <a:pt x="32" y="21"/>
                </a:cubicBezTo>
                <a:cubicBezTo>
                  <a:pt x="38" y="24"/>
                  <a:pt x="38" y="24"/>
                  <a:pt x="38" y="24"/>
                </a:cubicBezTo>
                <a:cubicBezTo>
                  <a:pt x="39" y="25"/>
                  <a:pt x="40" y="25"/>
                  <a:pt x="42" y="25"/>
                </a:cubicBezTo>
                <a:cubicBezTo>
                  <a:pt x="43" y="25"/>
                  <a:pt x="44" y="25"/>
                  <a:pt x="45" y="24"/>
                </a:cubicBezTo>
                <a:cubicBezTo>
                  <a:pt x="49" y="22"/>
                  <a:pt x="54" y="20"/>
                  <a:pt x="59" y="19"/>
                </a:cubicBezTo>
                <a:cubicBezTo>
                  <a:pt x="61" y="18"/>
                  <a:pt x="63" y="16"/>
                  <a:pt x="63" y="14"/>
                </a:cubicBezTo>
                <a:cubicBezTo>
                  <a:pt x="65" y="7"/>
                  <a:pt x="65" y="7"/>
                  <a:pt x="65" y="7"/>
                </a:cubicBezTo>
                <a:cubicBezTo>
                  <a:pt x="82" y="7"/>
                  <a:pt x="82" y="7"/>
                  <a:pt x="82" y="7"/>
                </a:cubicBezTo>
                <a:cubicBezTo>
                  <a:pt x="82" y="7"/>
                  <a:pt x="82" y="7"/>
                  <a:pt x="82" y="7"/>
                </a:cubicBezTo>
                <a:cubicBezTo>
                  <a:pt x="83" y="14"/>
                  <a:pt x="83" y="14"/>
                  <a:pt x="83" y="14"/>
                </a:cubicBezTo>
                <a:cubicBezTo>
                  <a:pt x="84" y="16"/>
                  <a:pt x="86" y="18"/>
                  <a:pt x="88" y="19"/>
                </a:cubicBezTo>
                <a:cubicBezTo>
                  <a:pt x="93" y="20"/>
                  <a:pt x="98" y="22"/>
                  <a:pt x="102" y="24"/>
                </a:cubicBezTo>
                <a:cubicBezTo>
                  <a:pt x="103" y="25"/>
                  <a:pt x="104" y="25"/>
                  <a:pt x="105" y="25"/>
                </a:cubicBezTo>
                <a:cubicBezTo>
                  <a:pt x="106" y="25"/>
                  <a:pt x="108" y="25"/>
                  <a:pt x="109" y="24"/>
                </a:cubicBezTo>
                <a:cubicBezTo>
                  <a:pt x="115" y="21"/>
                  <a:pt x="115" y="21"/>
                  <a:pt x="115" y="21"/>
                </a:cubicBezTo>
                <a:cubicBezTo>
                  <a:pt x="126" y="32"/>
                  <a:pt x="126" y="32"/>
                  <a:pt x="126" y="32"/>
                </a:cubicBezTo>
                <a:cubicBezTo>
                  <a:pt x="126" y="32"/>
                  <a:pt x="126" y="32"/>
                  <a:pt x="126" y="32"/>
                </a:cubicBezTo>
                <a:cubicBezTo>
                  <a:pt x="123" y="38"/>
                  <a:pt x="123" y="38"/>
                  <a:pt x="123" y="38"/>
                </a:cubicBezTo>
                <a:cubicBezTo>
                  <a:pt x="122" y="40"/>
                  <a:pt x="122" y="43"/>
                  <a:pt x="123" y="45"/>
                </a:cubicBezTo>
                <a:cubicBezTo>
                  <a:pt x="125" y="50"/>
                  <a:pt x="127" y="54"/>
                  <a:pt x="128" y="59"/>
                </a:cubicBezTo>
                <a:cubicBezTo>
                  <a:pt x="129" y="61"/>
                  <a:pt x="131" y="63"/>
                  <a:pt x="133" y="64"/>
                </a:cubicBezTo>
                <a:cubicBezTo>
                  <a:pt x="140" y="65"/>
                  <a:pt x="140" y="65"/>
                  <a:pt x="140" y="65"/>
                </a:cubicBezTo>
                <a:lnTo>
                  <a:pt x="140" y="82"/>
                </a:lnTo>
                <a:close/>
                <a:moveTo>
                  <a:pt x="73" y="34"/>
                </a:moveTo>
                <a:cubicBezTo>
                  <a:pt x="51" y="34"/>
                  <a:pt x="33" y="52"/>
                  <a:pt x="33" y="74"/>
                </a:cubicBezTo>
                <a:cubicBezTo>
                  <a:pt x="33" y="96"/>
                  <a:pt x="51" y="114"/>
                  <a:pt x="73" y="114"/>
                </a:cubicBezTo>
                <a:cubicBezTo>
                  <a:pt x="96" y="114"/>
                  <a:pt x="113" y="96"/>
                  <a:pt x="113" y="74"/>
                </a:cubicBezTo>
                <a:cubicBezTo>
                  <a:pt x="113" y="52"/>
                  <a:pt x="96" y="34"/>
                  <a:pt x="73" y="34"/>
                </a:cubicBezTo>
                <a:close/>
                <a:moveTo>
                  <a:pt x="73" y="40"/>
                </a:moveTo>
                <a:cubicBezTo>
                  <a:pt x="85" y="40"/>
                  <a:pt x="95" y="46"/>
                  <a:pt x="101" y="55"/>
                </a:cubicBezTo>
                <a:cubicBezTo>
                  <a:pt x="83" y="64"/>
                  <a:pt x="83" y="64"/>
                  <a:pt x="83" y="64"/>
                </a:cubicBezTo>
                <a:cubicBezTo>
                  <a:pt x="81" y="62"/>
                  <a:pt x="77" y="60"/>
                  <a:pt x="73" y="60"/>
                </a:cubicBezTo>
                <a:cubicBezTo>
                  <a:pt x="70" y="60"/>
                  <a:pt x="66" y="62"/>
                  <a:pt x="64" y="64"/>
                </a:cubicBezTo>
                <a:cubicBezTo>
                  <a:pt x="46" y="55"/>
                  <a:pt x="46" y="55"/>
                  <a:pt x="46" y="55"/>
                </a:cubicBezTo>
                <a:cubicBezTo>
                  <a:pt x="52" y="46"/>
                  <a:pt x="62" y="40"/>
                  <a:pt x="73" y="40"/>
                </a:cubicBezTo>
                <a:close/>
                <a:moveTo>
                  <a:pt x="70" y="107"/>
                </a:moveTo>
                <a:cubicBezTo>
                  <a:pt x="53" y="105"/>
                  <a:pt x="40" y="91"/>
                  <a:pt x="40" y="74"/>
                </a:cubicBezTo>
                <a:cubicBezTo>
                  <a:pt x="40" y="69"/>
                  <a:pt x="41" y="65"/>
                  <a:pt x="43" y="60"/>
                </a:cubicBezTo>
                <a:cubicBezTo>
                  <a:pt x="61" y="70"/>
                  <a:pt x="61" y="70"/>
                  <a:pt x="61" y="70"/>
                </a:cubicBezTo>
                <a:cubicBezTo>
                  <a:pt x="60" y="71"/>
                  <a:pt x="60" y="73"/>
                  <a:pt x="60" y="74"/>
                </a:cubicBezTo>
                <a:cubicBezTo>
                  <a:pt x="60" y="80"/>
                  <a:pt x="64" y="85"/>
                  <a:pt x="70" y="87"/>
                </a:cubicBezTo>
                <a:lnTo>
                  <a:pt x="70" y="107"/>
                </a:lnTo>
                <a:close/>
                <a:moveTo>
                  <a:pt x="67" y="74"/>
                </a:moveTo>
                <a:cubicBezTo>
                  <a:pt x="67" y="70"/>
                  <a:pt x="70" y="67"/>
                  <a:pt x="73" y="67"/>
                </a:cubicBezTo>
                <a:cubicBezTo>
                  <a:pt x="77" y="67"/>
                  <a:pt x="80" y="70"/>
                  <a:pt x="80" y="74"/>
                </a:cubicBezTo>
                <a:cubicBezTo>
                  <a:pt x="80" y="77"/>
                  <a:pt x="77" y="80"/>
                  <a:pt x="73" y="80"/>
                </a:cubicBezTo>
                <a:cubicBezTo>
                  <a:pt x="70" y="80"/>
                  <a:pt x="67" y="77"/>
                  <a:pt x="67" y="74"/>
                </a:cubicBezTo>
                <a:close/>
                <a:moveTo>
                  <a:pt x="107" y="74"/>
                </a:moveTo>
                <a:cubicBezTo>
                  <a:pt x="107" y="91"/>
                  <a:pt x="94" y="105"/>
                  <a:pt x="77" y="107"/>
                </a:cubicBezTo>
                <a:cubicBezTo>
                  <a:pt x="77" y="87"/>
                  <a:pt x="77" y="87"/>
                  <a:pt x="77" y="87"/>
                </a:cubicBezTo>
                <a:cubicBezTo>
                  <a:pt x="82" y="85"/>
                  <a:pt x="87" y="80"/>
                  <a:pt x="87" y="74"/>
                </a:cubicBezTo>
                <a:cubicBezTo>
                  <a:pt x="87" y="73"/>
                  <a:pt x="87" y="71"/>
                  <a:pt x="86" y="70"/>
                </a:cubicBezTo>
                <a:cubicBezTo>
                  <a:pt x="104" y="60"/>
                  <a:pt x="104" y="60"/>
                  <a:pt x="104" y="60"/>
                </a:cubicBezTo>
                <a:cubicBezTo>
                  <a:pt x="106" y="65"/>
                  <a:pt x="107" y="69"/>
                  <a:pt x="107" y="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7D5464C7-7CA7-EC68-E60C-374A0788C528}"/>
              </a:ext>
            </a:extLst>
          </p:cNvPr>
          <p:cNvSpPr txBox="1"/>
          <p:nvPr/>
        </p:nvSpPr>
        <p:spPr>
          <a:xfrm>
            <a:off x="1877242" y="4622692"/>
            <a:ext cx="3018608" cy="196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  <a:spcBef>
                <a:spcPts val="1200"/>
              </a:spcBef>
            </a:pPr>
            <a:r>
              <a:rPr lang="en-US" dirty="0" err="1">
                <a:solidFill>
                  <a:schemeClr val="bg1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Titre</a:t>
            </a:r>
            <a:endParaRPr lang="en-US" dirty="0">
              <a:solidFill>
                <a:schemeClr val="bg1"/>
              </a:solidFill>
              <a:latin typeface="+mj-lt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amet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elit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lorem ipsum dolor sit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amet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elit</a:t>
            </a:r>
            <a:endParaRPr lang="ru-RU" dirty="0">
              <a:solidFill>
                <a:schemeClr val="bg1"/>
              </a:solidFill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B97B326F-48AB-2020-0C06-229903FBBFFF}"/>
              </a:ext>
            </a:extLst>
          </p:cNvPr>
          <p:cNvSpPr txBox="1"/>
          <p:nvPr/>
        </p:nvSpPr>
        <p:spPr>
          <a:xfrm>
            <a:off x="5864943" y="4622692"/>
            <a:ext cx="3245614" cy="196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  <a:spcBef>
                <a:spcPts val="1200"/>
              </a:spcBef>
            </a:pPr>
            <a:r>
              <a:rPr lang="en-US" dirty="0" err="1">
                <a:solidFill>
                  <a:schemeClr val="bg1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Titre</a:t>
            </a:r>
            <a:endParaRPr lang="en-US" dirty="0">
              <a:solidFill>
                <a:schemeClr val="bg1"/>
              </a:solidFill>
              <a:latin typeface="+mj-lt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amet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elit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lorem ipsum dolor sit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amet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elit</a:t>
            </a:r>
            <a:endParaRPr lang="ru-RU" dirty="0">
              <a:solidFill>
                <a:schemeClr val="bg1"/>
              </a:solidFill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39C6DBDF-8712-CDE0-C4BB-5CD9177B1AEE}"/>
              </a:ext>
            </a:extLst>
          </p:cNvPr>
          <p:cNvSpPr txBox="1"/>
          <p:nvPr/>
        </p:nvSpPr>
        <p:spPr>
          <a:xfrm>
            <a:off x="9889145" y="4622692"/>
            <a:ext cx="3245614" cy="196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  <a:spcBef>
                <a:spcPts val="1200"/>
              </a:spcBef>
            </a:pPr>
            <a:r>
              <a:rPr lang="en-US" dirty="0" err="1">
                <a:solidFill>
                  <a:schemeClr val="bg1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Titre</a:t>
            </a:r>
            <a:endParaRPr lang="en-US" dirty="0">
              <a:solidFill>
                <a:schemeClr val="bg1"/>
              </a:solidFill>
              <a:latin typeface="+mj-lt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amet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elit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lorem ipsum dolor sit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amet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elit</a:t>
            </a:r>
            <a:endParaRPr lang="ru-RU" dirty="0">
              <a:solidFill>
                <a:schemeClr val="bg1"/>
              </a:solidFill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sp>
        <p:nvSpPr>
          <p:cNvPr id="30" name="TextBox 18">
            <a:extLst>
              <a:ext uri="{FF2B5EF4-FFF2-40B4-BE49-F238E27FC236}">
                <a16:creationId xmlns:a16="http://schemas.microsoft.com/office/drawing/2014/main" id="{C8F2D150-BE92-E095-177D-1E0953B5D1C9}"/>
              </a:ext>
            </a:extLst>
          </p:cNvPr>
          <p:cNvSpPr txBox="1"/>
          <p:nvPr/>
        </p:nvSpPr>
        <p:spPr>
          <a:xfrm>
            <a:off x="13878616" y="4622692"/>
            <a:ext cx="3245614" cy="196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  <a:spcBef>
                <a:spcPts val="1200"/>
              </a:spcBef>
            </a:pPr>
            <a:r>
              <a:rPr lang="en-US" dirty="0" err="1">
                <a:solidFill>
                  <a:schemeClr val="bg1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Titre</a:t>
            </a:r>
            <a:endParaRPr lang="en-US" dirty="0">
              <a:solidFill>
                <a:schemeClr val="bg1"/>
              </a:solidFill>
              <a:latin typeface="+mj-lt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amet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elit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lorem ipsum dolor sit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amet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rdo" panose="02020600000000000000" pitchFamily="18" charset="-79"/>
                <a:cs typeface="Cardo" panose="02020600000000000000" pitchFamily="18" charset="-79"/>
              </a:rPr>
              <a:t>elit</a:t>
            </a:r>
            <a:endParaRPr lang="ru-RU" dirty="0">
              <a:solidFill>
                <a:schemeClr val="bg1"/>
              </a:solidFill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4930308D-A398-DE75-61F4-761B08F593ED}"/>
              </a:ext>
            </a:extLst>
          </p:cNvPr>
          <p:cNvSpPr txBox="1"/>
          <p:nvPr/>
        </p:nvSpPr>
        <p:spPr>
          <a:xfrm>
            <a:off x="3500783" y="1478679"/>
            <a:ext cx="11286434" cy="1042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7200" dirty="0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lorem ipsum</a:t>
            </a:r>
          </a:p>
        </p:txBody>
      </p:sp>
      <p:sp>
        <p:nvSpPr>
          <p:cNvPr id="32" name="Google Shape;1511;p132">
            <a:extLst>
              <a:ext uri="{FF2B5EF4-FFF2-40B4-BE49-F238E27FC236}">
                <a16:creationId xmlns:a16="http://schemas.microsoft.com/office/drawing/2014/main" id="{02959ADF-D66B-F8BF-F4A0-C610AF3C21F0}"/>
              </a:ext>
            </a:extLst>
          </p:cNvPr>
          <p:cNvSpPr txBox="1"/>
          <p:nvPr/>
        </p:nvSpPr>
        <p:spPr>
          <a:xfrm>
            <a:off x="4342170" y="7921479"/>
            <a:ext cx="9603660" cy="152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sz="5400" b="0" i="1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3" name="Подзаголовок 2">
            <a:extLst>
              <a:ext uri="{FF2B5EF4-FFF2-40B4-BE49-F238E27FC236}">
                <a16:creationId xmlns:a16="http://schemas.microsoft.com/office/drawing/2014/main" id="{B0777B60-0CF0-E18A-4280-FE712CF12B30}"/>
              </a:ext>
            </a:extLst>
          </p:cNvPr>
          <p:cNvSpPr txBox="1">
            <a:spLocks/>
          </p:cNvSpPr>
          <p:nvPr/>
        </p:nvSpPr>
        <p:spPr>
          <a:xfrm>
            <a:off x="14014785" y="9424624"/>
            <a:ext cx="3479251" cy="508204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</a:pPr>
            <a:fld id="{E76566F8-F1C0-4E7E-BB53-5D74A7679FF5}" type="slidenum">
              <a:rPr lang="en-US" sz="1400" b="0" spc="60" baseline="0" smtClean="0">
                <a:solidFill>
                  <a:schemeClr val="bg1"/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t>10</a:t>
            </a:fld>
            <a:endParaRPr lang="en-US" sz="1400" b="0" spc="60" baseline="0" dirty="0">
              <a:solidFill>
                <a:schemeClr val="bg1"/>
              </a:solidFill>
              <a:latin typeface="+mj-lt"/>
              <a:ea typeface="Karla" pitchFamily="2" charset="0"/>
              <a:cs typeface="Poppins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501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4">
            <a:extLst>
              <a:ext uri="{FF2B5EF4-FFF2-40B4-BE49-F238E27FC236}">
                <a16:creationId xmlns:a16="http://schemas.microsoft.com/office/drawing/2014/main" id="{EF553570-3536-8C97-658F-8A2E0C7DEA48}"/>
              </a:ext>
            </a:extLst>
          </p:cNvPr>
          <p:cNvSpPr txBox="1"/>
          <p:nvPr/>
        </p:nvSpPr>
        <p:spPr>
          <a:xfrm>
            <a:off x="1328369" y="2302180"/>
            <a:ext cx="5915644" cy="191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Lorem ipsum dolor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9310ABB1-D492-A84B-AAB8-9D9232B7AF8E}"/>
              </a:ext>
            </a:extLst>
          </p:cNvPr>
          <p:cNvSpPr txBox="1"/>
          <p:nvPr/>
        </p:nvSpPr>
        <p:spPr>
          <a:xfrm>
            <a:off x="1337770" y="4368127"/>
            <a:ext cx="6891830" cy="179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lorem ipsum dolor sit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endParaRPr lang="en-US" dirty="0">
              <a:solidFill>
                <a:schemeClr val="bg1">
                  <a:lumMod val="65000"/>
                </a:schemeClr>
              </a:solidFill>
              <a:latin typeface="Nunito" pitchFamily="2" charset="0"/>
              <a:ea typeface="Karla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CD9F3E-54CE-75EF-613B-27112C8191DD}"/>
              </a:ext>
            </a:extLst>
          </p:cNvPr>
          <p:cNvSpPr/>
          <p:nvPr/>
        </p:nvSpPr>
        <p:spPr>
          <a:xfrm>
            <a:off x="1337770" y="6876733"/>
            <a:ext cx="1870349" cy="335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1600" dirty="0">
                <a:solidFill>
                  <a:schemeClr val="bg1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Get Free</a:t>
            </a:r>
          </a:p>
        </p:txBody>
      </p:sp>
      <p:sp>
        <p:nvSpPr>
          <p:cNvPr id="16" name="Freeform 40">
            <a:extLst>
              <a:ext uri="{FF2B5EF4-FFF2-40B4-BE49-F238E27FC236}">
                <a16:creationId xmlns:a16="http://schemas.microsoft.com/office/drawing/2014/main" id="{A3945B51-49E9-F012-6171-00FF74FFB142}"/>
              </a:ext>
            </a:extLst>
          </p:cNvPr>
          <p:cNvSpPr>
            <a:spLocks noEditPoints="1"/>
          </p:cNvSpPr>
          <p:nvPr/>
        </p:nvSpPr>
        <p:spPr bwMode="auto">
          <a:xfrm>
            <a:off x="3504611" y="6803057"/>
            <a:ext cx="454478" cy="451843"/>
          </a:xfrm>
          <a:custGeom>
            <a:avLst/>
            <a:gdLst>
              <a:gd name="T0" fmla="*/ 96 w 146"/>
              <a:gd name="T1" fmla="*/ 46 h 145"/>
              <a:gd name="T2" fmla="*/ 78 w 146"/>
              <a:gd name="T3" fmla="*/ 60 h 145"/>
              <a:gd name="T4" fmla="*/ 83 w 146"/>
              <a:gd name="T5" fmla="*/ 59 h 145"/>
              <a:gd name="T6" fmla="*/ 87 w 146"/>
              <a:gd name="T7" fmla="*/ 65 h 145"/>
              <a:gd name="T8" fmla="*/ 83 w 146"/>
              <a:gd name="T9" fmla="*/ 74 h 145"/>
              <a:gd name="T10" fmla="*/ 76 w 146"/>
              <a:gd name="T11" fmla="*/ 80 h 145"/>
              <a:gd name="T12" fmla="*/ 72 w 146"/>
              <a:gd name="T13" fmla="*/ 70 h 145"/>
              <a:gd name="T14" fmla="*/ 69 w 146"/>
              <a:gd name="T15" fmla="*/ 56 h 145"/>
              <a:gd name="T16" fmla="*/ 59 w 146"/>
              <a:gd name="T17" fmla="*/ 47 h 145"/>
              <a:gd name="T18" fmla="*/ 50 w 146"/>
              <a:gd name="T19" fmla="*/ 52 h 145"/>
              <a:gd name="T20" fmla="*/ 40 w 146"/>
              <a:gd name="T21" fmla="*/ 60 h 145"/>
              <a:gd name="T22" fmla="*/ 43 w 146"/>
              <a:gd name="T23" fmla="*/ 64 h 145"/>
              <a:gd name="T24" fmla="*/ 48 w 146"/>
              <a:gd name="T25" fmla="*/ 61 h 145"/>
              <a:gd name="T26" fmla="*/ 55 w 146"/>
              <a:gd name="T27" fmla="*/ 71 h 145"/>
              <a:gd name="T28" fmla="*/ 60 w 146"/>
              <a:gd name="T29" fmla="*/ 89 h 145"/>
              <a:gd name="T30" fmla="*/ 70 w 146"/>
              <a:gd name="T31" fmla="*/ 99 h 145"/>
              <a:gd name="T32" fmla="*/ 93 w 146"/>
              <a:gd name="T33" fmla="*/ 83 h 145"/>
              <a:gd name="T34" fmla="*/ 106 w 146"/>
              <a:gd name="T35" fmla="*/ 58 h 145"/>
              <a:gd name="T36" fmla="*/ 96 w 146"/>
              <a:gd name="T37" fmla="*/ 46 h 145"/>
              <a:gd name="T38" fmla="*/ 73 w 146"/>
              <a:gd name="T39" fmla="*/ 0 h 145"/>
              <a:gd name="T40" fmla="*/ 0 w 146"/>
              <a:gd name="T41" fmla="*/ 72 h 145"/>
              <a:gd name="T42" fmla="*/ 73 w 146"/>
              <a:gd name="T43" fmla="*/ 145 h 145"/>
              <a:gd name="T44" fmla="*/ 146 w 146"/>
              <a:gd name="T45" fmla="*/ 72 h 145"/>
              <a:gd name="T46" fmla="*/ 73 w 146"/>
              <a:gd name="T47" fmla="*/ 0 h 145"/>
              <a:gd name="T48" fmla="*/ 73 w 146"/>
              <a:gd name="T49" fmla="*/ 138 h 145"/>
              <a:gd name="T50" fmla="*/ 7 w 146"/>
              <a:gd name="T51" fmla="*/ 72 h 145"/>
              <a:gd name="T52" fmla="*/ 73 w 146"/>
              <a:gd name="T53" fmla="*/ 6 h 145"/>
              <a:gd name="T54" fmla="*/ 139 w 146"/>
              <a:gd name="T55" fmla="*/ 72 h 145"/>
              <a:gd name="T56" fmla="*/ 73 w 146"/>
              <a:gd name="T57" fmla="*/ 138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46" h="145">
                <a:moveTo>
                  <a:pt x="96" y="46"/>
                </a:moveTo>
                <a:cubicBezTo>
                  <a:pt x="87" y="46"/>
                  <a:pt x="81" y="50"/>
                  <a:pt x="78" y="60"/>
                </a:cubicBezTo>
                <a:cubicBezTo>
                  <a:pt x="79" y="60"/>
                  <a:pt x="81" y="59"/>
                  <a:pt x="83" y="59"/>
                </a:cubicBezTo>
                <a:cubicBezTo>
                  <a:pt x="86" y="59"/>
                  <a:pt x="87" y="61"/>
                  <a:pt x="87" y="65"/>
                </a:cubicBezTo>
                <a:cubicBezTo>
                  <a:pt x="87" y="67"/>
                  <a:pt x="85" y="70"/>
                  <a:pt x="83" y="74"/>
                </a:cubicBezTo>
                <a:cubicBezTo>
                  <a:pt x="80" y="78"/>
                  <a:pt x="78" y="80"/>
                  <a:pt x="76" y="80"/>
                </a:cubicBezTo>
                <a:cubicBezTo>
                  <a:pt x="75" y="80"/>
                  <a:pt x="73" y="77"/>
                  <a:pt x="72" y="70"/>
                </a:cubicBezTo>
                <a:cubicBezTo>
                  <a:pt x="71" y="69"/>
                  <a:pt x="70" y="64"/>
                  <a:pt x="69" y="56"/>
                </a:cubicBezTo>
                <a:cubicBezTo>
                  <a:pt x="68" y="49"/>
                  <a:pt x="65" y="46"/>
                  <a:pt x="59" y="47"/>
                </a:cubicBezTo>
                <a:cubicBezTo>
                  <a:pt x="57" y="47"/>
                  <a:pt x="54" y="49"/>
                  <a:pt x="50" y="52"/>
                </a:cubicBezTo>
                <a:cubicBezTo>
                  <a:pt x="46" y="55"/>
                  <a:pt x="43" y="57"/>
                  <a:pt x="40" y="60"/>
                </a:cubicBezTo>
                <a:cubicBezTo>
                  <a:pt x="43" y="64"/>
                  <a:pt x="43" y="64"/>
                  <a:pt x="43" y="64"/>
                </a:cubicBezTo>
                <a:cubicBezTo>
                  <a:pt x="46" y="62"/>
                  <a:pt x="48" y="61"/>
                  <a:pt x="48" y="61"/>
                </a:cubicBezTo>
                <a:cubicBezTo>
                  <a:pt x="51" y="61"/>
                  <a:pt x="53" y="64"/>
                  <a:pt x="55" y="71"/>
                </a:cubicBezTo>
                <a:cubicBezTo>
                  <a:pt x="56" y="77"/>
                  <a:pt x="58" y="83"/>
                  <a:pt x="60" y="89"/>
                </a:cubicBezTo>
                <a:cubicBezTo>
                  <a:pt x="63" y="95"/>
                  <a:pt x="66" y="99"/>
                  <a:pt x="70" y="99"/>
                </a:cubicBezTo>
                <a:cubicBezTo>
                  <a:pt x="76" y="99"/>
                  <a:pt x="84" y="93"/>
                  <a:pt x="93" y="83"/>
                </a:cubicBezTo>
                <a:cubicBezTo>
                  <a:pt x="101" y="72"/>
                  <a:pt x="106" y="64"/>
                  <a:pt x="106" y="58"/>
                </a:cubicBezTo>
                <a:cubicBezTo>
                  <a:pt x="106" y="50"/>
                  <a:pt x="103" y="46"/>
                  <a:pt x="96" y="46"/>
                </a:cubicBezTo>
                <a:close/>
                <a:moveTo>
                  <a:pt x="73" y="0"/>
                </a:moveTo>
                <a:cubicBezTo>
                  <a:pt x="33" y="0"/>
                  <a:pt x="0" y="32"/>
                  <a:pt x="0" y="72"/>
                </a:cubicBezTo>
                <a:cubicBezTo>
                  <a:pt x="0" y="113"/>
                  <a:pt x="33" y="145"/>
                  <a:pt x="73" y="145"/>
                </a:cubicBezTo>
                <a:cubicBezTo>
                  <a:pt x="113" y="145"/>
                  <a:pt x="146" y="113"/>
                  <a:pt x="146" y="72"/>
                </a:cubicBezTo>
                <a:cubicBezTo>
                  <a:pt x="146" y="32"/>
                  <a:pt x="113" y="0"/>
                  <a:pt x="73" y="0"/>
                </a:cubicBezTo>
                <a:close/>
                <a:moveTo>
                  <a:pt x="73" y="138"/>
                </a:moveTo>
                <a:cubicBezTo>
                  <a:pt x="37" y="138"/>
                  <a:pt x="7" y="109"/>
                  <a:pt x="7" y="72"/>
                </a:cubicBezTo>
                <a:cubicBezTo>
                  <a:pt x="7" y="36"/>
                  <a:pt x="37" y="6"/>
                  <a:pt x="73" y="6"/>
                </a:cubicBezTo>
                <a:cubicBezTo>
                  <a:pt x="109" y="6"/>
                  <a:pt x="139" y="36"/>
                  <a:pt x="139" y="72"/>
                </a:cubicBezTo>
                <a:cubicBezTo>
                  <a:pt x="139" y="109"/>
                  <a:pt x="109" y="138"/>
                  <a:pt x="73" y="138"/>
                </a:cubicBezTo>
                <a:close/>
              </a:path>
            </a:pathLst>
          </a:custGeom>
          <a:solidFill>
            <a:schemeClr val="tx2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Freeform 41">
            <a:extLst>
              <a:ext uri="{FF2B5EF4-FFF2-40B4-BE49-F238E27FC236}">
                <a16:creationId xmlns:a16="http://schemas.microsoft.com/office/drawing/2014/main" id="{514FC8DC-C620-FDDB-8022-90CED6F76A03}"/>
              </a:ext>
            </a:extLst>
          </p:cNvPr>
          <p:cNvSpPr>
            <a:spLocks noEditPoints="1"/>
          </p:cNvSpPr>
          <p:nvPr/>
        </p:nvSpPr>
        <p:spPr bwMode="auto">
          <a:xfrm>
            <a:off x="4077322" y="6803057"/>
            <a:ext cx="451843" cy="451843"/>
          </a:xfrm>
          <a:custGeom>
            <a:avLst/>
            <a:gdLst>
              <a:gd name="T0" fmla="*/ 99 w 145"/>
              <a:gd name="T1" fmla="*/ 49 h 145"/>
              <a:gd name="T2" fmla="*/ 92 w 145"/>
              <a:gd name="T3" fmla="*/ 49 h 145"/>
              <a:gd name="T4" fmla="*/ 92 w 145"/>
              <a:gd name="T5" fmla="*/ 59 h 145"/>
              <a:gd name="T6" fmla="*/ 82 w 145"/>
              <a:gd name="T7" fmla="*/ 59 h 145"/>
              <a:gd name="T8" fmla="*/ 82 w 145"/>
              <a:gd name="T9" fmla="*/ 66 h 145"/>
              <a:gd name="T10" fmla="*/ 92 w 145"/>
              <a:gd name="T11" fmla="*/ 66 h 145"/>
              <a:gd name="T12" fmla="*/ 92 w 145"/>
              <a:gd name="T13" fmla="*/ 76 h 145"/>
              <a:gd name="T14" fmla="*/ 99 w 145"/>
              <a:gd name="T15" fmla="*/ 76 h 145"/>
              <a:gd name="T16" fmla="*/ 99 w 145"/>
              <a:gd name="T17" fmla="*/ 66 h 145"/>
              <a:gd name="T18" fmla="*/ 109 w 145"/>
              <a:gd name="T19" fmla="*/ 66 h 145"/>
              <a:gd name="T20" fmla="*/ 109 w 145"/>
              <a:gd name="T21" fmla="*/ 59 h 145"/>
              <a:gd name="T22" fmla="*/ 99 w 145"/>
              <a:gd name="T23" fmla="*/ 59 h 145"/>
              <a:gd name="T24" fmla="*/ 99 w 145"/>
              <a:gd name="T25" fmla="*/ 49 h 145"/>
              <a:gd name="T26" fmla="*/ 72 w 145"/>
              <a:gd name="T27" fmla="*/ 0 h 145"/>
              <a:gd name="T28" fmla="*/ 0 w 145"/>
              <a:gd name="T29" fmla="*/ 72 h 145"/>
              <a:gd name="T30" fmla="*/ 72 w 145"/>
              <a:gd name="T31" fmla="*/ 145 h 145"/>
              <a:gd name="T32" fmla="*/ 145 w 145"/>
              <a:gd name="T33" fmla="*/ 72 h 145"/>
              <a:gd name="T34" fmla="*/ 72 w 145"/>
              <a:gd name="T35" fmla="*/ 0 h 145"/>
              <a:gd name="T36" fmla="*/ 72 w 145"/>
              <a:gd name="T37" fmla="*/ 138 h 145"/>
              <a:gd name="T38" fmla="*/ 6 w 145"/>
              <a:gd name="T39" fmla="*/ 72 h 145"/>
              <a:gd name="T40" fmla="*/ 72 w 145"/>
              <a:gd name="T41" fmla="*/ 6 h 145"/>
              <a:gd name="T42" fmla="*/ 138 w 145"/>
              <a:gd name="T43" fmla="*/ 72 h 145"/>
              <a:gd name="T44" fmla="*/ 72 w 145"/>
              <a:gd name="T45" fmla="*/ 138 h 145"/>
              <a:gd name="T46" fmla="*/ 72 w 145"/>
              <a:gd name="T47" fmla="*/ 75 h 145"/>
              <a:gd name="T48" fmla="*/ 69 w 145"/>
              <a:gd name="T49" fmla="*/ 71 h 145"/>
              <a:gd name="T50" fmla="*/ 71 w 145"/>
              <a:gd name="T51" fmla="*/ 68 h 145"/>
              <a:gd name="T52" fmla="*/ 76 w 145"/>
              <a:gd name="T53" fmla="*/ 59 h 145"/>
              <a:gd name="T54" fmla="*/ 74 w 145"/>
              <a:gd name="T55" fmla="*/ 51 h 145"/>
              <a:gd name="T56" fmla="*/ 75 w 145"/>
              <a:gd name="T57" fmla="*/ 51 h 145"/>
              <a:gd name="T58" fmla="*/ 82 w 145"/>
              <a:gd name="T59" fmla="*/ 46 h 145"/>
              <a:gd name="T60" fmla="*/ 63 w 145"/>
              <a:gd name="T61" fmla="*/ 46 h 145"/>
              <a:gd name="T62" fmla="*/ 49 w 145"/>
              <a:gd name="T63" fmla="*/ 59 h 145"/>
              <a:gd name="T64" fmla="*/ 61 w 145"/>
              <a:gd name="T65" fmla="*/ 71 h 145"/>
              <a:gd name="T66" fmla="*/ 61 w 145"/>
              <a:gd name="T67" fmla="*/ 73 h 145"/>
              <a:gd name="T68" fmla="*/ 62 w 145"/>
              <a:gd name="T69" fmla="*/ 76 h 145"/>
              <a:gd name="T70" fmla="*/ 46 w 145"/>
              <a:gd name="T71" fmla="*/ 88 h 145"/>
              <a:gd name="T72" fmla="*/ 62 w 145"/>
              <a:gd name="T73" fmla="*/ 99 h 145"/>
              <a:gd name="T74" fmla="*/ 78 w 145"/>
              <a:gd name="T75" fmla="*/ 86 h 145"/>
              <a:gd name="T76" fmla="*/ 72 w 145"/>
              <a:gd name="T77" fmla="*/ 75 h 145"/>
              <a:gd name="T78" fmla="*/ 57 w 145"/>
              <a:gd name="T79" fmla="*/ 59 h 145"/>
              <a:gd name="T80" fmla="*/ 58 w 145"/>
              <a:gd name="T81" fmla="*/ 52 h 145"/>
              <a:gd name="T82" fmla="*/ 61 w 145"/>
              <a:gd name="T83" fmla="*/ 51 h 145"/>
              <a:gd name="T84" fmla="*/ 61 w 145"/>
              <a:gd name="T85" fmla="*/ 50 h 145"/>
              <a:gd name="T86" fmla="*/ 61 w 145"/>
              <a:gd name="T87" fmla="*/ 50 h 145"/>
              <a:gd name="T88" fmla="*/ 61 w 145"/>
              <a:gd name="T89" fmla="*/ 51 h 145"/>
              <a:gd name="T90" fmla="*/ 68 w 145"/>
              <a:gd name="T91" fmla="*/ 59 h 145"/>
              <a:gd name="T92" fmla="*/ 67 w 145"/>
              <a:gd name="T93" fmla="*/ 66 h 145"/>
              <a:gd name="T94" fmla="*/ 64 w 145"/>
              <a:gd name="T95" fmla="*/ 67 h 145"/>
              <a:gd name="T96" fmla="*/ 64 w 145"/>
              <a:gd name="T97" fmla="*/ 67 h 145"/>
              <a:gd name="T98" fmla="*/ 57 w 145"/>
              <a:gd name="T99" fmla="*/ 59 h 145"/>
              <a:gd name="T100" fmla="*/ 62 w 145"/>
              <a:gd name="T101" fmla="*/ 94 h 145"/>
              <a:gd name="T102" fmla="*/ 54 w 145"/>
              <a:gd name="T103" fmla="*/ 87 h 145"/>
              <a:gd name="T104" fmla="*/ 63 w 145"/>
              <a:gd name="T105" fmla="*/ 80 h 145"/>
              <a:gd name="T106" fmla="*/ 63 w 145"/>
              <a:gd name="T107" fmla="*/ 79 h 145"/>
              <a:gd name="T108" fmla="*/ 63 w 145"/>
              <a:gd name="T109" fmla="*/ 79 h 145"/>
              <a:gd name="T110" fmla="*/ 63 w 145"/>
              <a:gd name="T111" fmla="*/ 80 h 145"/>
              <a:gd name="T112" fmla="*/ 66 w 145"/>
              <a:gd name="T113" fmla="*/ 80 h 145"/>
              <a:gd name="T114" fmla="*/ 67 w 145"/>
              <a:gd name="T115" fmla="*/ 81 h 145"/>
              <a:gd name="T116" fmla="*/ 71 w 145"/>
              <a:gd name="T117" fmla="*/ 86 h 145"/>
              <a:gd name="T118" fmla="*/ 72 w 145"/>
              <a:gd name="T119" fmla="*/ 87 h 145"/>
              <a:gd name="T120" fmla="*/ 62 w 145"/>
              <a:gd name="T121" fmla="*/ 9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5" h="145">
                <a:moveTo>
                  <a:pt x="99" y="49"/>
                </a:moveTo>
                <a:cubicBezTo>
                  <a:pt x="92" y="49"/>
                  <a:pt x="92" y="49"/>
                  <a:pt x="92" y="49"/>
                </a:cubicBezTo>
                <a:cubicBezTo>
                  <a:pt x="92" y="59"/>
                  <a:pt x="92" y="59"/>
                  <a:pt x="92" y="59"/>
                </a:cubicBezTo>
                <a:cubicBezTo>
                  <a:pt x="82" y="59"/>
                  <a:pt x="82" y="59"/>
                  <a:pt x="82" y="59"/>
                </a:cubicBezTo>
                <a:cubicBezTo>
                  <a:pt x="82" y="66"/>
                  <a:pt x="82" y="66"/>
                  <a:pt x="82" y="66"/>
                </a:cubicBezTo>
                <a:cubicBezTo>
                  <a:pt x="92" y="66"/>
                  <a:pt x="92" y="66"/>
                  <a:pt x="92" y="66"/>
                </a:cubicBezTo>
                <a:cubicBezTo>
                  <a:pt x="92" y="76"/>
                  <a:pt x="92" y="76"/>
                  <a:pt x="92" y="76"/>
                </a:cubicBezTo>
                <a:cubicBezTo>
                  <a:pt x="99" y="76"/>
                  <a:pt x="99" y="76"/>
                  <a:pt x="99" y="76"/>
                </a:cubicBezTo>
                <a:cubicBezTo>
                  <a:pt x="99" y="66"/>
                  <a:pt x="99" y="66"/>
                  <a:pt x="99" y="66"/>
                </a:cubicBezTo>
                <a:cubicBezTo>
                  <a:pt x="109" y="66"/>
                  <a:pt x="109" y="66"/>
                  <a:pt x="109" y="66"/>
                </a:cubicBezTo>
                <a:cubicBezTo>
                  <a:pt x="109" y="59"/>
                  <a:pt x="109" y="59"/>
                  <a:pt x="109" y="59"/>
                </a:cubicBezTo>
                <a:cubicBezTo>
                  <a:pt x="99" y="59"/>
                  <a:pt x="99" y="59"/>
                  <a:pt x="99" y="59"/>
                </a:cubicBezTo>
                <a:lnTo>
                  <a:pt x="99" y="49"/>
                </a:lnTo>
                <a:close/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3"/>
                  <a:pt x="32" y="145"/>
                  <a:pt x="72" y="145"/>
                </a:cubicBezTo>
                <a:cubicBezTo>
                  <a:pt x="112" y="145"/>
                  <a:pt x="145" y="113"/>
                  <a:pt x="145" y="72"/>
                </a:cubicBezTo>
                <a:cubicBezTo>
                  <a:pt x="145" y="32"/>
                  <a:pt x="112" y="0"/>
                  <a:pt x="72" y="0"/>
                </a:cubicBezTo>
                <a:close/>
                <a:moveTo>
                  <a:pt x="72" y="138"/>
                </a:moveTo>
                <a:cubicBezTo>
                  <a:pt x="36" y="138"/>
                  <a:pt x="6" y="109"/>
                  <a:pt x="6" y="72"/>
                </a:cubicBezTo>
                <a:cubicBezTo>
                  <a:pt x="6" y="36"/>
                  <a:pt x="36" y="6"/>
                  <a:pt x="72" y="6"/>
                </a:cubicBezTo>
                <a:cubicBezTo>
                  <a:pt x="109" y="6"/>
                  <a:pt x="138" y="36"/>
                  <a:pt x="138" y="72"/>
                </a:cubicBezTo>
                <a:cubicBezTo>
                  <a:pt x="138" y="109"/>
                  <a:pt x="109" y="138"/>
                  <a:pt x="72" y="138"/>
                </a:cubicBezTo>
                <a:close/>
                <a:moveTo>
                  <a:pt x="72" y="75"/>
                </a:moveTo>
                <a:cubicBezTo>
                  <a:pt x="71" y="74"/>
                  <a:pt x="69" y="72"/>
                  <a:pt x="69" y="71"/>
                </a:cubicBezTo>
                <a:cubicBezTo>
                  <a:pt x="69" y="70"/>
                  <a:pt x="69" y="70"/>
                  <a:pt x="71" y="68"/>
                </a:cubicBezTo>
                <a:cubicBezTo>
                  <a:pt x="74" y="66"/>
                  <a:pt x="76" y="62"/>
                  <a:pt x="76" y="59"/>
                </a:cubicBezTo>
                <a:cubicBezTo>
                  <a:pt x="76" y="56"/>
                  <a:pt x="75" y="53"/>
                  <a:pt x="74" y="51"/>
                </a:cubicBezTo>
                <a:cubicBezTo>
                  <a:pt x="75" y="51"/>
                  <a:pt x="75" y="51"/>
                  <a:pt x="75" y="51"/>
                </a:cubicBezTo>
                <a:cubicBezTo>
                  <a:pt x="82" y="46"/>
                  <a:pt x="82" y="46"/>
                  <a:pt x="82" y="46"/>
                </a:cubicBezTo>
                <a:cubicBezTo>
                  <a:pt x="63" y="46"/>
                  <a:pt x="63" y="46"/>
                  <a:pt x="63" y="46"/>
                </a:cubicBezTo>
                <a:cubicBezTo>
                  <a:pt x="56" y="46"/>
                  <a:pt x="49" y="52"/>
                  <a:pt x="49" y="59"/>
                </a:cubicBezTo>
                <a:cubicBezTo>
                  <a:pt x="49" y="66"/>
                  <a:pt x="54" y="71"/>
                  <a:pt x="61" y="71"/>
                </a:cubicBezTo>
                <a:cubicBezTo>
                  <a:pt x="61" y="72"/>
                  <a:pt x="61" y="72"/>
                  <a:pt x="61" y="73"/>
                </a:cubicBezTo>
                <a:cubicBezTo>
                  <a:pt x="61" y="74"/>
                  <a:pt x="61" y="75"/>
                  <a:pt x="62" y="76"/>
                </a:cubicBezTo>
                <a:cubicBezTo>
                  <a:pt x="53" y="76"/>
                  <a:pt x="46" y="82"/>
                  <a:pt x="46" y="88"/>
                </a:cubicBezTo>
                <a:cubicBezTo>
                  <a:pt x="46" y="94"/>
                  <a:pt x="53" y="99"/>
                  <a:pt x="62" y="99"/>
                </a:cubicBezTo>
                <a:cubicBezTo>
                  <a:pt x="73" y="99"/>
                  <a:pt x="78" y="92"/>
                  <a:pt x="78" y="86"/>
                </a:cubicBezTo>
                <a:cubicBezTo>
                  <a:pt x="78" y="81"/>
                  <a:pt x="77" y="78"/>
                  <a:pt x="72" y="75"/>
                </a:cubicBezTo>
                <a:close/>
                <a:moveTo>
                  <a:pt x="57" y="59"/>
                </a:moveTo>
                <a:cubicBezTo>
                  <a:pt x="57" y="56"/>
                  <a:pt x="57" y="54"/>
                  <a:pt x="58" y="52"/>
                </a:cubicBezTo>
                <a:cubicBezTo>
                  <a:pt x="59" y="51"/>
                  <a:pt x="60" y="51"/>
                  <a:pt x="61" y="51"/>
                </a:cubicBezTo>
                <a:cubicBezTo>
                  <a:pt x="61" y="50"/>
                  <a:pt x="61" y="50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1" y="51"/>
                  <a:pt x="61" y="51"/>
                  <a:pt x="61" y="51"/>
                </a:cubicBezTo>
                <a:cubicBezTo>
                  <a:pt x="64" y="51"/>
                  <a:pt x="68" y="55"/>
                  <a:pt x="68" y="59"/>
                </a:cubicBezTo>
                <a:cubicBezTo>
                  <a:pt x="68" y="62"/>
                  <a:pt x="68" y="64"/>
                  <a:pt x="67" y="66"/>
                </a:cubicBezTo>
                <a:cubicBezTo>
                  <a:pt x="66" y="67"/>
                  <a:pt x="65" y="67"/>
                  <a:pt x="64" y="67"/>
                </a:cubicBezTo>
                <a:cubicBezTo>
                  <a:pt x="64" y="67"/>
                  <a:pt x="64" y="67"/>
                  <a:pt x="64" y="67"/>
                </a:cubicBezTo>
                <a:cubicBezTo>
                  <a:pt x="61" y="67"/>
                  <a:pt x="58" y="63"/>
                  <a:pt x="57" y="59"/>
                </a:cubicBezTo>
                <a:close/>
                <a:moveTo>
                  <a:pt x="62" y="94"/>
                </a:moveTo>
                <a:cubicBezTo>
                  <a:pt x="58" y="94"/>
                  <a:pt x="54" y="91"/>
                  <a:pt x="54" y="87"/>
                </a:cubicBezTo>
                <a:cubicBezTo>
                  <a:pt x="54" y="83"/>
                  <a:pt x="58" y="80"/>
                  <a:pt x="63" y="80"/>
                </a:cubicBezTo>
                <a:cubicBezTo>
                  <a:pt x="63" y="79"/>
                  <a:pt x="63" y="79"/>
                  <a:pt x="63" y="79"/>
                </a:cubicBezTo>
                <a:cubicBezTo>
                  <a:pt x="63" y="79"/>
                  <a:pt x="63" y="79"/>
                  <a:pt x="63" y="79"/>
                </a:cubicBezTo>
                <a:cubicBezTo>
                  <a:pt x="63" y="80"/>
                  <a:pt x="63" y="80"/>
                  <a:pt x="63" y="80"/>
                </a:cubicBezTo>
                <a:cubicBezTo>
                  <a:pt x="64" y="80"/>
                  <a:pt x="65" y="80"/>
                  <a:pt x="66" y="80"/>
                </a:cubicBezTo>
                <a:cubicBezTo>
                  <a:pt x="67" y="81"/>
                  <a:pt x="67" y="81"/>
                  <a:pt x="67" y="81"/>
                </a:cubicBezTo>
                <a:cubicBezTo>
                  <a:pt x="70" y="83"/>
                  <a:pt x="71" y="84"/>
                  <a:pt x="71" y="86"/>
                </a:cubicBezTo>
                <a:cubicBezTo>
                  <a:pt x="72" y="86"/>
                  <a:pt x="72" y="86"/>
                  <a:pt x="72" y="87"/>
                </a:cubicBezTo>
                <a:cubicBezTo>
                  <a:pt x="72" y="91"/>
                  <a:pt x="68" y="94"/>
                  <a:pt x="62" y="94"/>
                </a:cubicBezTo>
                <a:close/>
              </a:path>
            </a:pathLst>
          </a:custGeom>
          <a:solidFill>
            <a:schemeClr val="tx2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Freeform 42">
            <a:extLst>
              <a:ext uri="{FF2B5EF4-FFF2-40B4-BE49-F238E27FC236}">
                <a16:creationId xmlns:a16="http://schemas.microsoft.com/office/drawing/2014/main" id="{A106DD5F-36B0-4F1E-8E72-AC9BD94F15BC}"/>
              </a:ext>
            </a:extLst>
          </p:cNvPr>
          <p:cNvSpPr>
            <a:spLocks noEditPoints="1"/>
          </p:cNvSpPr>
          <p:nvPr/>
        </p:nvSpPr>
        <p:spPr bwMode="auto">
          <a:xfrm>
            <a:off x="4647398" y="6803057"/>
            <a:ext cx="450525" cy="451843"/>
          </a:xfrm>
          <a:custGeom>
            <a:avLst/>
            <a:gdLst>
              <a:gd name="T0" fmla="*/ 53 w 145"/>
              <a:gd name="T1" fmla="*/ 46 h 145"/>
              <a:gd name="T2" fmla="*/ 46 w 145"/>
              <a:gd name="T3" fmla="*/ 53 h 145"/>
              <a:gd name="T4" fmla="*/ 53 w 145"/>
              <a:gd name="T5" fmla="*/ 59 h 145"/>
              <a:gd name="T6" fmla="*/ 59 w 145"/>
              <a:gd name="T7" fmla="*/ 53 h 145"/>
              <a:gd name="T8" fmla="*/ 53 w 145"/>
              <a:gd name="T9" fmla="*/ 46 h 145"/>
              <a:gd name="T10" fmla="*/ 46 w 145"/>
              <a:gd name="T11" fmla="*/ 99 h 145"/>
              <a:gd name="T12" fmla="*/ 59 w 145"/>
              <a:gd name="T13" fmla="*/ 99 h 145"/>
              <a:gd name="T14" fmla="*/ 59 w 145"/>
              <a:gd name="T15" fmla="*/ 62 h 145"/>
              <a:gd name="T16" fmla="*/ 46 w 145"/>
              <a:gd name="T17" fmla="*/ 62 h 145"/>
              <a:gd name="T18" fmla="*/ 46 w 145"/>
              <a:gd name="T19" fmla="*/ 99 h 145"/>
              <a:gd name="T20" fmla="*/ 90 w 145"/>
              <a:gd name="T21" fmla="*/ 62 h 145"/>
              <a:gd name="T22" fmla="*/ 79 w 145"/>
              <a:gd name="T23" fmla="*/ 68 h 145"/>
              <a:gd name="T24" fmla="*/ 79 w 145"/>
              <a:gd name="T25" fmla="*/ 63 h 145"/>
              <a:gd name="T26" fmla="*/ 66 w 145"/>
              <a:gd name="T27" fmla="*/ 63 h 145"/>
              <a:gd name="T28" fmla="*/ 66 w 145"/>
              <a:gd name="T29" fmla="*/ 99 h 145"/>
              <a:gd name="T30" fmla="*/ 79 w 145"/>
              <a:gd name="T31" fmla="*/ 99 h 145"/>
              <a:gd name="T32" fmla="*/ 79 w 145"/>
              <a:gd name="T33" fmla="*/ 79 h 145"/>
              <a:gd name="T34" fmla="*/ 85 w 145"/>
              <a:gd name="T35" fmla="*/ 72 h 145"/>
              <a:gd name="T36" fmla="*/ 89 w 145"/>
              <a:gd name="T37" fmla="*/ 79 h 145"/>
              <a:gd name="T38" fmla="*/ 89 w 145"/>
              <a:gd name="T39" fmla="*/ 99 h 145"/>
              <a:gd name="T40" fmla="*/ 102 w 145"/>
              <a:gd name="T41" fmla="*/ 99 h 145"/>
              <a:gd name="T42" fmla="*/ 102 w 145"/>
              <a:gd name="T43" fmla="*/ 79 h 145"/>
              <a:gd name="T44" fmla="*/ 90 w 145"/>
              <a:gd name="T45" fmla="*/ 62 h 145"/>
              <a:gd name="T46" fmla="*/ 72 w 145"/>
              <a:gd name="T47" fmla="*/ 0 h 145"/>
              <a:gd name="T48" fmla="*/ 0 w 145"/>
              <a:gd name="T49" fmla="*/ 72 h 145"/>
              <a:gd name="T50" fmla="*/ 72 w 145"/>
              <a:gd name="T51" fmla="*/ 145 h 145"/>
              <a:gd name="T52" fmla="*/ 145 w 145"/>
              <a:gd name="T53" fmla="*/ 72 h 145"/>
              <a:gd name="T54" fmla="*/ 72 w 145"/>
              <a:gd name="T55" fmla="*/ 0 h 145"/>
              <a:gd name="T56" fmla="*/ 72 w 145"/>
              <a:gd name="T57" fmla="*/ 138 h 145"/>
              <a:gd name="T58" fmla="*/ 6 w 145"/>
              <a:gd name="T59" fmla="*/ 72 h 145"/>
              <a:gd name="T60" fmla="*/ 72 w 145"/>
              <a:gd name="T61" fmla="*/ 6 h 145"/>
              <a:gd name="T62" fmla="*/ 138 w 145"/>
              <a:gd name="T63" fmla="*/ 72 h 145"/>
              <a:gd name="T64" fmla="*/ 72 w 145"/>
              <a:gd name="T65" fmla="*/ 138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5" h="145">
                <a:moveTo>
                  <a:pt x="53" y="46"/>
                </a:moveTo>
                <a:cubicBezTo>
                  <a:pt x="49" y="46"/>
                  <a:pt x="46" y="49"/>
                  <a:pt x="46" y="53"/>
                </a:cubicBezTo>
                <a:cubicBezTo>
                  <a:pt x="46" y="56"/>
                  <a:pt x="49" y="59"/>
                  <a:pt x="53" y="59"/>
                </a:cubicBezTo>
                <a:cubicBezTo>
                  <a:pt x="56" y="59"/>
                  <a:pt x="59" y="56"/>
                  <a:pt x="59" y="53"/>
                </a:cubicBezTo>
                <a:cubicBezTo>
                  <a:pt x="59" y="49"/>
                  <a:pt x="56" y="46"/>
                  <a:pt x="53" y="46"/>
                </a:cubicBezTo>
                <a:close/>
                <a:moveTo>
                  <a:pt x="46" y="99"/>
                </a:moveTo>
                <a:cubicBezTo>
                  <a:pt x="59" y="99"/>
                  <a:pt x="59" y="99"/>
                  <a:pt x="59" y="99"/>
                </a:cubicBezTo>
                <a:cubicBezTo>
                  <a:pt x="59" y="62"/>
                  <a:pt x="59" y="62"/>
                  <a:pt x="59" y="62"/>
                </a:cubicBezTo>
                <a:cubicBezTo>
                  <a:pt x="46" y="62"/>
                  <a:pt x="46" y="62"/>
                  <a:pt x="46" y="62"/>
                </a:cubicBezTo>
                <a:lnTo>
                  <a:pt x="46" y="99"/>
                </a:lnTo>
                <a:close/>
                <a:moveTo>
                  <a:pt x="90" y="62"/>
                </a:moveTo>
                <a:cubicBezTo>
                  <a:pt x="80" y="62"/>
                  <a:pt x="79" y="68"/>
                  <a:pt x="79" y="68"/>
                </a:cubicBezTo>
                <a:cubicBezTo>
                  <a:pt x="79" y="63"/>
                  <a:pt x="79" y="63"/>
                  <a:pt x="79" y="63"/>
                </a:cubicBezTo>
                <a:cubicBezTo>
                  <a:pt x="66" y="63"/>
                  <a:pt x="66" y="63"/>
                  <a:pt x="66" y="63"/>
                </a:cubicBezTo>
                <a:cubicBezTo>
                  <a:pt x="66" y="99"/>
                  <a:pt x="66" y="99"/>
                  <a:pt x="66" y="99"/>
                </a:cubicBezTo>
                <a:cubicBezTo>
                  <a:pt x="79" y="99"/>
                  <a:pt x="79" y="99"/>
                  <a:pt x="79" y="99"/>
                </a:cubicBezTo>
                <a:cubicBezTo>
                  <a:pt x="79" y="79"/>
                  <a:pt x="79" y="79"/>
                  <a:pt x="79" y="79"/>
                </a:cubicBezTo>
                <a:cubicBezTo>
                  <a:pt x="79" y="79"/>
                  <a:pt x="79" y="72"/>
                  <a:pt x="85" y="72"/>
                </a:cubicBezTo>
                <a:cubicBezTo>
                  <a:pt x="88" y="72"/>
                  <a:pt x="89" y="75"/>
                  <a:pt x="89" y="79"/>
                </a:cubicBezTo>
                <a:cubicBezTo>
                  <a:pt x="89" y="99"/>
                  <a:pt x="89" y="99"/>
                  <a:pt x="89" y="99"/>
                </a:cubicBezTo>
                <a:cubicBezTo>
                  <a:pt x="102" y="99"/>
                  <a:pt x="102" y="99"/>
                  <a:pt x="102" y="99"/>
                </a:cubicBezTo>
                <a:cubicBezTo>
                  <a:pt x="102" y="79"/>
                  <a:pt x="102" y="79"/>
                  <a:pt x="102" y="79"/>
                </a:cubicBezTo>
                <a:cubicBezTo>
                  <a:pt x="102" y="69"/>
                  <a:pt x="98" y="62"/>
                  <a:pt x="90" y="62"/>
                </a:cubicBezTo>
                <a:close/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3"/>
                  <a:pt x="32" y="145"/>
                  <a:pt x="72" y="145"/>
                </a:cubicBezTo>
                <a:cubicBezTo>
                  <a:pt x="112" y="145"/>
                  <a:pt x="145" y="113"/>
                  <a:pt x="145" y="72"/>
                </a:cubicBezTo>
                <a:cubicBezTo>
                  <a:pt x="145" y="32"/>
                  <a:pt x="112" y="0"/>
                  <a:pt x="72" y="0"/>
                </a:cubicBezTo>
                <a:close/>
                <a:moveTo>
                  <a:pt x="72" y="138"/>
                </a:moveTo>
                <a:cubicBezTo>
                  <a:pt x="36" y="138"/>
                  <a:pt x="6" y="109"/>
                  <a:pt x="6" y="72"/>
                </a:cubicBezTo>
                <a:cubicBezTo>
                  <a:pt x="6" y="36"/>
                  <a:pt x="36" y="6"/>
                  <a:pt x="72" y="6"/>
                </a:cubicBezTo>
                <a:cubicBezTo>
                  <a:pt x="109" y="6"/>
                  <a:pt x="138" y="36"/>
                  <a:pt x="138" y="72"/>
                </a:cubicBezTo>
                <a:cubicBezTo>
                  <a:pt x="138" y="109"/>
                  <a:pt x="109" y="138"/>
                  <a:pt x="72" y="138"/>
                </a:cubicBezTo>
                <a:close/>
              </a:path>
            </a:pathLst>
          </a:custGeom>
          <a:solidFill>
            <a:schemeClr val="tx2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81BBCFE4-515E-75EC-C55E-EC0C940AAC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8135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4">
            <a:extLst>
              <a:ext uri="{FF2B5EF4-FFF2-40B4-BE49-F238E27FC236}">
                <a16:creationId xmlns:a16="http://schemas.microsoft.com/office/drawing/2014/main" id="{325BA1EB-76EC-9EE6-3EF9-EB97691447F1}"/>
              </a:ext>
            </a:extLst>
          </p:cNvPr>
          <p:cNvSpPr txBox="1"/>
          <p:nvPr/>
        </p:nvSpPr>
        <p:spPr>
          <a:xfrm>
            <a:off x="3500783" y="1406490"/>
            <a:ext cx="11286434" cy="1019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Lorem ipsum</a:t>
            </a:r>
          </a:p>
        </p:txBody>
      </p:sp>
      <p:sp>
        <p:nvSpPr>
          <p:cNvPr id="13" name="Google Shape;1511;p132">
            <a:extLst>
              <a:ext uri="{FF2B5EF4-FFF2-40B4-BE49-F238E27FC236}">
                <a16:creationId xmlns:a16="http://schemas.microsoft.com/office/drawing/2014/main" id="{2CF6CA6C-0025-BE3D-E3EA-59131DBBCB83}"/>
              </a:ext>
            </a:extLst>
          </p:cNvPr>
          <p:cNvSpPr txBox="1"/>
          <p:nvPr/>
        </p:nvSpPr>
        <p:spPr>
          <a:xfrm>
            <a:off x="5086647" y="2426000"/>
            <a:ext cx="8114706" cy="1181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sz="4800" b="0" i="0" u="none" strike="noStrike" cap="none" dirty="0">
              <a:solidFill>
                <a:schemeClr val="bg1">
                  <a:lumMod val="65000"/>
                </a:schemeClr>
              </a:solidFill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5" name="Espace réservé pour une image  12">
            <a:extLst>
              <a:ext uri="{FF2B5EF4-FFF2-40B4-BE49-F238E27FC236}">
                <a16:creationId xmlns:a16="http://schemas.microsoft.com/office/drawing/2014/main" id="{5E39B6FF-A895-AB27-5712-557FF5283C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68"/>
          <a:stretch/>
        </p:blipFill>
        <p:spPr>
          <a:xfrm>
            <a:off x="1215599" y="6733271"/>
            <a:ext cx="1322544" cy="1322544"/>
          </a:xfrm>
          <a:custGeom>
            <a:avLst/>
            <a:gdLst>
              <a:gd name="connsiteX0" fmla="*/ 1775076 w 3550151"/>
              <a:gd name="connsiteY0" fmla="*/ 0 h 3550151"/>
              <a:gd name="connsiteX1" fmla="*/ 3540988 w 3550151"/>
              <a:gd name="connsiteY1" fmla="*/ 1593585 h 3550151"/>
              <a:gd name="connsiteX2" fmla="*/ 3550151 w 3550151"/>
              <a:gd name="connsiteY2" fmla="*/ 1775056 h 3550151"/>
              <a:gd name="connsiteX3" fmla="*/ 3550151 w 3550151"/>
              <a:gd name="connsiteY3" fmla="*/ 1775096 h 3550151"/>
              <a:gd name="connsiteX4" fmla="*/ 3540988 w 3550151"/>
              <a:gd name="connsiteY4" fmla="*/ 1956567 h 3550151"/>
              <a:gd name="connsiteX5" fmla="*/ 1956567 w 3550151"/>
              <a:gd name="connsiteY5" fmla="*/ 3540988 h 3550151"/>
              <a:gd name="connsiteX6" fmla="*/ 1775096 w 3550151"/>
              <a:gd name="connsiteY6" fmla="*/ 3550151 h 3550151"/>
              <a:gd name="connsiteX7" fmla="*/ 1775056 w 3550151"/>
              <a:gd name="connsiteY7" fmla="*/ 3550151 h 3550151"/>
              <a:gd name="connsiteX8" fmla="*/ 1593585 w 3550151"/>
              <a:gd name="connsiteY8" fmla="*/ 3540988 h 3550151"/>
              <a:gd name="connsiteX9" fmla="*/ 0 w 3550151"/>
              <a:gd name="connsiteY9" fmla="*/ 1775076 h 3550151"/>
              <a:gd name="connsiteX10" fmla="*/ 1775076 w 3550151"/>
              <a:gd name="connsiteY10" fmla="*/ 0 h 355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0151" h="3550151">
                <a:moveTo>
                  <a:pt x="1775076" y="0"/>
                </a:moveTo>
                <a:cubicBezTo>
                  <a:pt x="2694152" y="0"/>
                  <a:pt x="3450086" y="698493"/>
                  <a:pt x="3540988" y="1593585"/>
                </a:cubicBezTo>
                <a:lnTo>
                  <a:pt x="3550151" y="1775056"/>
                </a:lnTo>
                <a:lnTo>
                  <a:pt x="3550151" y="1775096"/>
                </a:lnTo>
                <a:lnTo>
                  <a:pt x="3540988" y="1956567"/>
                </a:lnTo>
                <a:cubicBezTo>
                  <a:pt x="3456146" y="2791987"/>
                  <a:pt x="2791987" y="3456146"/>
                  <a:pt x="1956567" y="3540988"/>
                </a:cubicBezTo>
                <a:lnTo>
                  <a:pt x="1775096" y="3550151"/>
                </a:lnTo>
                <a:lnTo>
                  <a:pt x="1775056" y="3550151"/>
                </a:lnTo>
                <a:lnTo>
                  <a:pt x="1593585" y="3540988"/>
                </a:lnTo>
                <a:cubicBezTo>
                  <a:pt x="698493" y="3450086"/>
                  <a:pt x="0" y="2694152"/>
                  <a:pt x="0" y="1775076"/>
                </a:cubicBezTo>
                <a:cubicBezTo>
                  <a:pt x="0" y="794729"/>
                  <a:pt x="794729" y="0"/>
                  <a:pt x="1775076" y="0"/>
                </a:cubicBezTo>
                <a:close/>
              </a:path>
            </a:pathLst>
          </a:cu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0E057D85-DB44-9ACF-4EBD-BA550316D62B}"/>
              </a:ext>
            </a:extLst>
          </p:cNvPr>
          <p:cNvSpPr/>
          <p:nvPr/>
        </p:nvSpPr>
        <p:spPr>
          <a:xfrm>
            <a:off x="2931289" y="3607264"/>
            <a:ext cx="1138989" cy="1138989"/>
          </a:xfrm>
          <a:prstGeom prst="ellipse">
            <a:avLst/>
          </a:prstGeom>
          <a:gradFill>
            <a:gsLst>
              <a:gs pos="0">
                <a:srgbClr val="00873C"/>
              </a:gs>
              <a:gs pos="60000">
                <a:srgbClr val="11B556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en-US" sz="4050" dirty="0">
              <a:solidFill>
                <a:schemeClr val="tx1"/>
              </a:solidFill>
            </a:endParaRPr>
          </a:p>
        </p:txBody>
      </p:sp>
      <p:sp>
        <p:nvSpPr>
          <p:cNvPr id="18" name="Freeform 188">
            <a:extLst>
              <a:ext uri="{FF2B5EF4-FFF2-40B4-BE49-F238E27FC236}">
                <a16:creationId xmlns:a16="http://schemas.microsoft.com/office/drawing/2014/main" id="{71BA22F2-F2EA-8F95-D6E9-499857EAF8BD}"/>
              </a:ext>
            </a:extLst>
          </p:cNvPr>
          <p:cNvSpPr>
            <a:spLocks noEditPoints="1"/>
          </p:cNvSpPr>
          <p:nvPr/>
        </p:nvSpPr>
        <p:spPr bwMode="auto">
          <a:xfrm>
            <a:off x="3224558" y="3901327"/>
            <a:ext cx="552450" cy="550863"/>
          </a:xfrm>
          <a:custGeom>
            <a:avLst/>
            <a:gdLst>
              <a:gd name="T0" fmla="*/ 84 w 147"/>
              <a:gd name="T1" fmla="*/ 60 h 147"/>
              <a:gd name="T2" fmla="*/ 72 w 147"/>
              <a:gd name="T3" fmla="*/ 29 h 147"/>
              <a:gd name="T4" fmla="*/ 61 w 147"/>
              <a:gd name="T5" fmla="*/ 60 h 147"/>
              <a:gd name="T6" fmla="*/ 30 w 147"/>
              <a:gd name="T7" fmla="*/ 60 h 147"/>
              <a:gd name="T8" fmla="*/ 55 w 147"/>
              <a:gd name="T9" fmla="*/ 79 h 147"/>
              <a:gd name="T10" fmla="*/ 44 w 147"/>
              <a:gd name="T11" fmla="*/ 113 h 147"/>
              <a:gd name="T12" fmla="*/ 72 w 147"/>
              <a:gd name="T13" fmla="*/ 92 h 147"/>
              <a:gd name="T14" fmla="*/ 101 w 147"/>
              <a:gd name="T15" fmla="*/ 113 h 147"/>
              <a:gd name="T16" fmla="*/ 89 w 147"/>
              <a:gd name="T17" fmla="*/ 79 h 147"/>
              <a:gd name="T18" fmla="*/ 114 w 147"/>
              <a:gd name="T19" fmla="*/ 60 h 147"/>
              <a:gd name="T20" fmla="*/ 84 w 147"/>
              <a:gd name="T21" fmla="*/ 60 h 147"/>
              <a:gd name="T22" fmla="*/ 83 w 147"/>
              <a:gd name="T23" fmla="*/ 81 h 147"/>
              <a:gd name="T24" fmla="*/ 88 w 147"/>
              <a:gd name="T25" fmla="*/ 95 h 147"/>
              <a:gd name="T26" fmla="*/ 76 w 147"/>
              <a:gd name="T27" fmla="*/ 87 h 147"/>
              <a:gd name="T28" fmla="*/ 72 w 147"/>
              <a:gd name="T29" fmla="*/ 84 h 147"/>
              <a:gd name="T30" fmla="*/ 68 w 147"/>
              <a:gd name="T31" fmla="*/ 87 h 147"/>
              <a:gd name="T32" fmla="*/ 57 w 147"/>
              <a:gd name="T33" fmla="*/ 95 h 147"/>
              <a:gd name="T34" fmla="*/ 61 w 147"/>
              <a:gd name="T35" fmla="*/ 81 h 147"/>
              <a:gd name="T36" fmla="*/ 63 w 147"/>
              <a:gd name="T37" fmla="*/ 76 h 147"/>
              <a:gd name="T38" fmla="*/ 59 w 147"/>
              <a:gd name="T39" fmla="*/ 74 h 147"/>
              <a:gd name="T40" fmla="*/ 50 w 147"/>
              <a:gd name="T41" fmla="*/ 66 h 147"/>
              <a:gd name="T42" fmla="*/ 65 w 147"/>
              <a:gd name="T43" fmla="*/ 66 h 147"/>
              <a:gd name="T44" fmla="*/ 67 w 147"/>
              <a:gd name="T45" fmla="*/ 62 h 147"/>
              <a:gd name="T46" fmla="*/ 72 w 147"/>
              <a:gd name="T47" fmla="*/ 48 h 147"/>
              <a:gd name="T48" fmla="*/ 77 w 147"/>
              <a:gd name="T49" fmla="*/ 62 h 147"/>
              <a:gd name="T50" fmla="*/ 79 w 147"/>
              <a:gd name="T51" fmla="*/ 66 h 147"/>
              <a:gd name="T52" fmla="*/ 94 w 147"/>
              <a:gd name="T53" fmla="*/ 66 h 147"/>
              <a:gd name="T54" fmla="*/ 85 w 147"/>
              <a:gd name="T55" fmla="*/ 74 h 147"/>
              <a:gd name="T56" fmla="*/ 81 w 147"/>
              <a:gd name="T57" fmla="*/ 76 h 147"/>
              <a:gd name="T58" fmla="*/ 83 w 147"/>
              <a:gd name="T59" fmla="*/ 81 h 147"/>
              <a:gd name="T60" fmla="*/ 74 w 147"/>
              <a:gd name="T61" fmla="*/ 0 h 147"/>
              <a:gd name="T62" fmla="*/ 0 w 147"/>
              <a:gd name="T63" fmla="*/ 73 h 147"/>
              <a:gd name="T64" fmla="*/ 74 w 147"/>
              <a:gd name="T65" fmla="*/ 147 h 147"/>
              <a:gd name="T66" fmla="*/ 147 w 147"/>
              <a:gd name="T67" fmla="*/ 73 h 147"/>
              <a:gd name="T68" fmla="*/ 74 w 147"/>
              <a:gd name="T69" fmla="*/ 0 h 147"/>
              <a:gd name="T70" fmla="*/ 74 w 147"/>
              <a:gd name="T71" fmla="*/ 140 h 147"/>
              <a:gd name="T72" fmla="*/ 7 w 147"/>
              <a:gd name="T73" fmla="*/ 73 h 147"/>
              <a:gd name="T74" fmla="*/ 74 w 147"/>
              <a:gd name="T75" fmla="*/ 6 h 147"/>
              <a:gd name="T76" fmla="*/ 141 w 147"/>
              <a:gd name="T77" fmla="*/ 73 h 147"/>
              <a:gd name="T78" fmla="*/ 74 w 147"/>
              <a:gd name="T79" fmla="*/ 14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7" h="147">
                <a:moveTo>
                  <a:pt x="84" y="60"/>
                </a:moveTo>
                <a:cubicBezTo>
                  <a:pt x="72" y="29"/>
                  <a:pt x="72" y="29"/>
                  <a:pt x="72" y="29"/>
                </a:cubicBezTo>
                <a:cubicBezTo>
                  <a:pt x="61" y="60"/>
                  <a:pt x="61" y="60"/>
                  <a:pt x="61" y="60"/>
                </a:cubicBezTo>
                <a:cubicBezTo>
                  <a:pt x="30" y="60"/>
                  <a:pt x="30" y="60"/>
                  <a:pt x="30" y="60"/>
                </a:cubicBezTo>
                <a:cubicBezTo>
                  <a:pt x="55" y="79"/>
                  <a:pt x="55" y="79"/>
                  <a:pt x="55" y="79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72" y="92"/>
                  <a:pt x="72" y="92"/>
                  <a:pt x="72" y="92"/>
                </a:cubicBezTo>
                <a:cubicBezTo>
                  <a:pt x="101" y="113"/>
                  <a:pt x="101" y="113"/>
                  <a:pt x="101" y="113"/>
                </a:cubicBezTo>
                <a:cubicBezTo>
                  <a:pt x="89" y="79"/>
                  <a:pt x="89" y="79"/>
                  <a:pt x="89" y="79"/>
                </a:cubicBezTo>
                <a:cubicBezTo>
                  <a:pt x="114" y="60"/>
                  <a:pt x="114" y="60"/>
                  <a:pt x="114" y="60"/>
                </a:cubicBezTo>
                <a:lnTo>
                  <a:pt x="84" y="60"/>
                </a:lnTo>
                <a:close/>
                <a:moveTo>
                  <a:pt x="83" y="81"/>
                </a:moveTo>
                <a:cubicBezTo>
                  <a:pt x="88" y="95"/>
                  <a:pt x="88" y="95"/>
                  <a:pt x="88" y="95"/>
                </a:cubicBezTo>
                <a:cubicBezTo>
                  <a:pt x="76" y="87"/>
                  <a:pt x="76" y="87"/>
                  <a:pt x="76" y="87"/>
                </a:cubicBezTo>
                <a:cubicBezTo>
                  <a:pt x="72" y="84"/>
                  <a:pt x="72" y="84"/>
                  <a:pt x="72" y="84"/>
                </a:cubicBezTo>
                <a:cubicBezTo>
                  <a:pt x="68" y="87"/>
                  <a:pt x="68" y="87"/>
                  <a:pt x="68" y="87"/>
                </a:cubicBezTo>
                <a:cubicBezTo>
                  <a:pt x="57" y="95"/>
                  <a:pt x="57" y="95"/>
                  <a:pt x="57" y="95"/>
                </a:cubicBezTo>
                <a:cubicBezTo>
                  <a:pt x="61" y="81"/>
                  <a:pt x="61" y="81"/>
                  <a:pt x="61" y="81"/>
                </a:cubicBezTo>
                <a:cubicBezTo>
                  <a:pt x="63" y="76"/>
                  <a:pt x="63" y="76"/>
                  <a:pt x="63" y="76"/>
                </a:cubicBezTo>
                <a:cubicBezTo>
                  <a:pt x="59" y="74"/>
                  <a:pt x="59" y="74"/>
                  <a:pt x="59" y="74"/>
                </a:cubicBezTo>
                <a:cubicBezTo>
                  <a:pt x="50" y="66"/>
                  <a:pt x="50" y="66"/>
                  <a:pt x="50" y="66"/>
                </a:cubicBezTo>
                <a:cubicBezTo>
                  <a:pt x="65" y="66"/>
                  <a:pt x="65" y="66"/>
                  <a:pt x="65" y="66"/>
                </a:cubicBezTo>
                <a:cubicBezTo>
                  <a:pt x="67" y="62"/>
                  <a:pt x="67" y="62"/>
                  <a:pt x="67" y="62"/>
                </a:cubicBezTo>
                <a:cubicBezTo>
                  <a:pt x="72" y="48"/>
                  <a:pt x="72" y="48"/>
                  <a:pt x="72" y="48"/>
                </a:cubicBezTo>
                <a:cubicBezTo>
                  <a:pt x="77" y="62"/>
                  <a:pt x="77" y="62"/>
                  <a:pt x="77" y="62"/>
                </a:cubicBezTo>
                <a:cubicBezTo>
                  <a:pt x="79" y="66"/>
                  <a:pt x="79" y="66"/>
                  <a:pt x="79" y="66"/>
                </a:cubicBezTo>
                <a:cubicBezTo>
                  <a:pt x="94" y="66"/>
                  <a:pt x="94" y="66"/>
                  <a:pt x="94" y="66"/>
                </a:cubicBezTo>
                <a:cubicBezTo>
                  <a:pt x="85" y="74"/>
                  <a:pt x="85" y="74"/>
                  <a:pt x="85" y="74"/>
                </a:cubicBezTo>
                <a:cubicBezTo>
                  <a:pt x="81" y="76"/>
                  <a:pt x="81" y="76"/>
                  <a:pt x="81" y="76"/>
                </a:cubicBezTo>
                <a:lnTo>
                  <a:pt x="83" y="81"/>
                </a:lnTo>
                <a:close/>
                <a:moveTo>
                  <a:pt x="74" y="0"/>
                </a:moveTo>
                <a:cubicBezTo>
                  <a:pt x="33" y="0"/>
                  <a:pt x="0" y="33"/>
                  <a:pt x="0" y="73"/>
                </a:cubicBezTo>
                <a:cubicBezTo>
                  <a:pt x="0" y="114"/>
                  <a:pt x="33" y="147"/>
                  <a:pt x="74" y="147"/>
                </a:cubicBezTo>
                <a:cubicBezTo>
                  <a:pt x="114" y="147"/>
                  <a:pt x="147" y="114"/>
                  <a:pt x="147" y="73"/>
                </a:cubicBezTo>
                <a:cubicBezTo>
                  <a:pt x="147" y="33"/>
                  <a:pt x="114" y="0"/>
                  <a:pt x="74" y="0"/>
                </a:cubicBezTo>
                <a:close/>
                <a:moveTo>
                  <a:pt x="74" y="140"/>
                </a:moveTo>
                <a:cubicBezTo>
                  <a:pt x="37" y="140"/>
                  <a:pt x="7" y="110"/>
                  <a:pt x="7" y="73"/>
                </a:cubicBezTo>
                <a:cubicBezTo>
                  <a:pt x="7" y="36"/>
                  <a:pt x="37" y="6"/>
                  <a:pt x="74" y="6"/>
                </a:cubicBezTo>
                <a:cubicBezTo>
                  <a:pt x="111" y="6"/>
                  <a:pt x="141" y="36"/>
                  <a:pt x="141" y="73"/>
                </a:cubicBezTo>
                <a:cubicBezTo>
                  <a:pt x="141" y="110"/>
                  <a:pt x="111" y="140"/>
                  <a:pt x="74" y="14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95C2DDC3-312D-5C04-9BE5-F0CDBA2CD1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37553" y="4281332"/>
            <a:ext cx="1074019" cy="1074019"/>
          </a:xfrm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9B5F89A3-3EFC-EF67-27B6-0CFDECDE89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6872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812C411E-990D-7A59-1D7D-FF553A2036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id="{1719FC9E-1386-B448-F6E4-C9CDD505F735}"/>
              </a:ext>
            </a:extLst>
          </p:cNvPr>
          <p:cNvSpPr/>
          <p:nvPr/>
        </p:nvSpPr>
        <p:spPr>
          <a:xfrm>
            <a:off x="6659596" y="5144294"/>
            <a:ext cx="4968807" cy="3571238"/>
          </a:xfrm>
          <a:prstGeom prst="roundRect">
            <a:avLst>
              <a:gd name="adj" fmla="val 9508"/>
            </a:avLst>
          </a:prstGeom>
          <a:gradFill>
            <a:gsLst>
              <a:gs pos="0">
                <a:srgbClr val="00873C"/>
              </a:gs>
              <a:gs pos="60000">
                <a:srgbClr val="11B556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ru-RU" sz="4050" dirty="0">
              <a:solidFill>
                <a:schemeClr val="tx1"/>
              </a:solidFill>
            </a:endParaRPr>
          </a:p>
        </p:txBody>
      </p:sp>
      <p:sp>
        <p:nvSpPr>
          <p:cNvPr id="18" name="Google Shape;578;p86">
            <a:extLst>
              <a:ext uri="{FF2B5EF4-FFF2-40B4-BE49-F238E27FC236}">
                <a16:creationId xmlns:a16="http://schemas.microsoft.com/office/drawing/2014/main" id="{E168167E-0E1A-B263-E9A0-BD6ADB4B7C43}"/>
              </a:ext>
            </a:extLst>
          </p:cNvPr>
          <p:cNvSpPr txBox="1"/>
          <p:nvPr/>
        </p:nvSpPr>
        <p:spPr>
          <a:xfrm>
            <a:off x="1544390" y="5510696"/>
            <a:ext cx="3409803" cy="6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/>
                <a:cs typeface="Karla"/>
                <a:sym typeface="Karla"/>
              </a:rPr>
              <a:t>Titre</a:t>
            </a:r>
            <a:endParaRPr lang="en-US" sz="2000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578574D0-1D02-7ED7-AF2E-B04281CD4440}"/>
              </a:ext>
            </a:extLst>
          </p:cNvPr>
          <p:cNvSpPr txBox="1"/>
          <p:nvPr/>
        </p:nvSpPr>
        <p:spPr>
          <a:xfrm>
            <a:off x="1544390" y="6304193"/>
            <a:ext cx="21359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873C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345</a:t>
            </a:r>
          </a:p>
        </p:txBody>
      </p:sp>
      <p:sp>
        <p:nvSpPr>
          <p:cNvPr id="20" name="Google Shape;1511;p132">
            <a:extLst>
              <a:ext uri="{FF2B5EF4-FFF2-40B4-BE49-F238E27FC236}">
                <a16:creationId xmlns:a16="http://schemas.microsoft.com/office/drawing/2014/main" id="{74877F9A-57D4-1632-C660-5B18C45936B8}"/>
              </a:ext>
            </a:extLst>
          </p:cNvPr>
          <p:cNvSpPr txBox="1"/>
          <p:nvPr/>
        </p:nvSpPr>
        <p:spPr>
          <a:xfrm>
            <a:off x="1544390" y="7147663"/>
            <a:ext cx="4265860" cy="1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sz="4800" b="0" i="0" u="none" strike="noStrike" cap="none" dirty="0">
              <a:solidFill>
                <a:schemeClr val="bg1">
                  <a:lumMod val="65000"/>
                </a:schemeClr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C1600369-6CB1-A82F-BE7E-27BCEB5A6F7A}"/>
              </a:ext>
            </a:extLst>
          </p:cNvPr>
          <p:cNvSpPr txBox="1"/>
          <p:nvPr/>
        </p:nvSpPr>
        <p:spPr>
          <a:xfrm>
            <a:off x="1213218" y="3490508"/>
            <a:ext cx="8788031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endParaRPr lang="ru-RU" dirty="0">
              <a:solidFill>
                <a:schemeClr val="bg1">
                  <a:lumMod val="65000"/>
                </a:schemeClr>
              </a:solidFill>
              <a:latin typeface="Nunito" pitchFamily="2" charset="0"/>
              <a:ea typeface="Karla" pitchFamily="2" charset="0"/>
            </a:endParaRP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3705F5DD-8933-5F64-E1EA-20B660DAEA29}"/>
              </a:ext>
            </a:extLst>
          </p:cNvPr>
          <p:cNvSpPr txBox="1"/>
          <p:nvPr/>
        </p:nvSpPr>
        <p:spPr>
          <a:xfrm>
            <a:off x="1187332" y="1501346"/>
            <a:ext cx="8813917" cy="191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lorem ipsum dolor sit </a:t>
            </a:r>
            <a:r>
              <a:rPr lang="en-US" sz="66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amet</a:t>
            </a:r>
            <a:r>
              <a:rPr lang="en-US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US" sz="66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consect</a:t>
            </a:r>
            <a:endParaRPr lang="en-US" sz="6600" dirty="0">
              <a:solidFill>
                <a:schemeClr val="tx1">
                  <a:lumMod val="90000"/>
                  <a:lumOff val="10000"/>
                </a:schemeClr>
              </a:solidFill>
              <a:latin typeface="Nunito ExtraBold" pitchFamily="2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3" name="Freeform 49">
            <a:extLst>
              <a:ext uri="{FF2B5EF4-FFF2-40B4-BE49-F238E27FC236}">
                <a16:creationId xmlns:a16="http://schemas.microsoft.com/office/drawing/2014/main" id="{2AAE8676-695F-0429-6E40-033C04F63054}"/>
              </a:ext>
            </a:extLst>
          </p:cNvPr>
          <p:cNvSpPr>
            <a:spLocks noEditPoints="1"/>
          </p:cNvSpPr>
          <p:nvPr/>
        </p:nvSpPr>
        <p:spPr bwMode="auto">
          <a:xfrm>
            <a:off x="5242428" y="5411518"/>
            <a:ext cx="549275" cy="547688"/>
          </a:xfrm>
          <a:custGeom>
            <a:avLst/>
            <a:gdLst>
              <a:gd name="T0" fmla="*/ 116 w 146"/>
              <a:gd name="T1" fmla="*/ 47 h 146"/>
              <a:gd name="T2" fmla="*/ 113 w 146"/>
              <a:gd name="T3" fmla="*/ 50 h 146"/>
              <a:gd name="T4" fmla="*/ 113 w 146"/>
              <a:gd name="T5" fmla="*/ 139 h 146"/>
              <a:gd name="T6" fmla="*/ 7 w 146"/>
              <a:gd name="T7" fmla="*/ 139 h 146"/>
              <a:gd name="T8" fmla="*/ 7 w 146"/>
              <a:gd name="T9" fmla="*/ 33 h 146"/>
              <a:gd name="T10" fmla="*/ 96 w 146"/>
              <a:gd name="T11" fmla="*/ 33 h 146"/>
              <a:gd name="T12" fmla="*/ 99 w 146"/>
              <a:gd name="T13" fmla="*/ 30 h 146"/>
              <a:gd name="T14" fmla="*/ 96 w 146"/>
              <a:gd name="T15" fmla="*/ 27 h 146"/>
              <a:gd name="T16" fmla="*/ 4 w 146"/>
              <a:gd name="T17" fmla="*/ 27 h 146"/>
              <a:gd name="T18" fmla="*/ 0 w 146"/>
              <a:gd name="T19" fmla="*/ 30 h 146"/>
              <a:gd name="T20" fmla="*/ 0 w 146"/>
              <a:gd name="T21" fmla="*/ 143 h 146"/>
              <a:gd name="T22" fmla="*/ 4 w 146"/>
              <a:gd name="T23" fmla="*/ 146 h 146"/>
              <a:gd name="T24" fmla="*/ 116 w 146"/>
              <a:gd name="T25" fmla="*/ 146 h 146"/>
              <a:gd name="T26" fmla="*/ 119 w 146"/>
              <a:gd name="T27" fmla="*/ 143 h 146"/>
              <a:gd name="T28" fmla="*/ 119 w 146"/>
              <a:gd name="T29" fmla="*/ 50 h 146"/>
              <a:gd name="T30" fmla="*/ 116 w 146"/>
              <a:gd name="T31" fmla="*/ 47 h 146"/>
              <a:gd name="T32" fmla="*/ 142 w 146"/>
              <a:gd name="T33" fmla="*/ 0 h 146"/>
              <a:gd name="T34" fmla="*/ 109 w 146"/>
              <a:gd name="T35" fmla="*/ 0 h 146"/>
              <a:gd name="T36" fmla="*/ 106 w 146"/>
              <a:gd name="T37" fmla="*/ 4 h 146"/>
              <a:gd name="T38" fmla="*/ 109 w 146"/>
              <a:gd name="T39" fmla="*/ 7 h 146"/>
              <a:gd name="T40" fmla="*/ 134 w 146"/>
              <a:gd name="T41" fmla="*/ 7 h 146"/>
              <a:gd name="T42" fmla="*/ 41 w 146"/>
              <a:gd name="T43" fmla="*/ 101 h 146"/>
              <a:gd name="T44" fmla="*/ 40 w 146"/>
              <a:gd name="T45" fmla="*/ 103 h 146"/>
              <a:gd name="T46" fmla="*/ 43 w 146"/>
              <a:gd name="T47" fmla="*/ 106 h 146"/>
              <a:gd name="T48" fmla="*/ 46 w 146"/>
              <a:gd name="T49" fmla="*/ 105 h 146"/>
              <a:gd name="T50" fmla="*/ 139 w 146"/>
              <a:gd name="T51" fmla="*/ 12 h 146"/>
              <a:gd name="T52" fmla="*/ 139 w 146"/>
              <a:gd name="T53" fmla="*/ 37 h 146"/>
              <a:gd name="T54" fmla="*/ 142 w 146"/>
              <a:gd name="T55" fmla="*/ 40 h 146"/>
              <a:gd name="T56" fmla="*/ 146 w 146"/>
              <a:gd name="T57" fmla="*/ 37 h 146"/>
              <a:gd name="T58" fmla="*/ 146 w 146"/>
              <a:gd name="T59" fmla="*/ 4 h 146"/>
              <a:gd name="T60" fmla="*/ 142 w 146"/>
              <a:gd name="T61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6" h="146">
                <a:moveTo>
                  <a:pt x="116" y="47"/>
                </a:moveTo>
                <a:cubicBezTo>
                  <a:pt x="114" y="47"/>
                  <a:pt x="113" y="48"/>
                  <a:pt x="113" y="50"/>
                </a:cubicBezTo>
                <a:cubicBezTo>
                  <a:pt x="113" y="139"/>
                  <a:pt x="113" y="139"/>
                  <a:pt x="113" y="139"/>
                </a:cubicBezTo>
                <a:cubicBezTo>
                  <a:pt x="7" y="139"/>
                  <a:pt x="7" y="139"/>
                  <a:pt x="7" y="139"/>
                </a:cubicBezTo>
                <a:cubicBezTo>
                  <a:pt x="7" y="33"/>
                  <a:pt x="7" y="33"/>
                  <a:pt x="7" y="33"/>
                </a:cubicBezTo>
                <a:cubicBezTo>
                  <a:pt x="96" y="33"/>
                  <a:pt x="96" y="33"/>
                  <a:pt x="96" y="33"/>
                </a:cubicBezTo>
                <a:cubicBezTo>
                  <a:pt x="98" y="33"/>
                  <a:pt x="99" y="32"/>
                  <a:pt x="99" y="30"/>
                </a:cubicBezTo>
                <a:cubicBezTo>
                  <a:pt x="99" y="28"/>
                  <a:pt x="98" y="27"/>
                  <a:pt x="96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2" y="27"/>
                  <a:pt x="0" y="28"/>
                  <a:pt x="0" y="30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44"/>
                  <a:pt x="2" y="146"/>
                  <a:pt x="4" y="146"/>
                </a:cubicBezTo>
                <a:cubicBezTo>
                  <a:pt x="116" y="146"/>
                  <a:pt x="116" y="146"/>
                  <a:pt x="116" y="146"/>
                </a:cubicBezTo>
                <a:cubicBezTo>
                  <a:pt x="118" y="146"/>
                  <a:pt x="119" y="144"/>
                  <a:pt x="119" y="143"/>
                </a:cubicBezTo>
                <a:cubicBezTo>
                  <a:pt x="119" y="50"/>
                  <a:pt x="119" y="50"/>
                  <a:pt x="119" y="50"/>
                </a:cubicBezTo>
                <a:cubicBezTo>
                  <a:pt x="119" y="48"/>
                  <a:pt x="118" y="47"/>
                  <a:pt x="116" y="47"/>
                </a:cubicBezTo>
                <a:close/>
                <a:moveTo>
                  <a:pt x="142" y="0"/>
                </a:moveTo>
                <a:cubicBezTo>
                  <a:pt x="109" y="0"/>
                  <a:pt x="109" y="0"/>
                  <a:pt x="109" y="0"/>
                </a:cubicBezTo>
                <a:cubicBezTo>
                  <a:pt x="107" y="0"/>
                  <a:pt x="106" y="2"/>
                  <a:pt x="106" y="4"/>
                </a:cubicBezTo>
                <a:cubicBezTo>
                  <a:pt x="106" y="6"/>
                  <a:pt x="107" y="7"/>
                  <a:pt x="109" y="7"/>
                </a:cubicBezTo>
                <a:cubicBezTo>
                  <a:pt x="134" y="7"/>
                  <a:pt x="134" y="7"/>
                  <a:pt x="134" y="7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40" y="101"/>
                  <a:pt x="40" y="102"/>
                  <a:pt x="40" y="103"/>
                </a:cubicBezTo>
                <a:cubicBezTo>
                  <a:pt x="40" y="105"/>
                  <a:pt x="41" y="106"/>
                  <a:pt x="43" y="106"/>
                </a:cubicBezTo>
                <a:cubicBezTo>
                  <a:pt x="44" y="106"/>
                  <a:pt x="45" y="106"/>
                  <a:pt x="46" y="105"/>
                </a:cubicBezTo>
                <a:cubicBezTo>
                  <a:pt x="139" y="12"/>
                  <a:pt x="139" y="12"/>
                  <a:pt x="139" y="12"/>
                </a:cubicBezTo>
                <a:cubicBezTo>
                  <a:pt x="139" y="37"/>
                  <a:pt x="139" y="37"/>
                  <a:pt x="139" y="37"/>
                </a:cubicBezTo>
                <a:cubicBezTo>
                  <a:pt x="139" y="39"/>
                  <a:pt x="140" y="40"/>
                  <a:pt x="142" y="40"/>
                </a:cubicBezTo>
                <a:cubicBezTo>
                  <a:pt x="144" y="40"/>
                  <a:pt x="146" y="39"/>
                  <a:pt x="146" y="37"/>
                </a:cubicBezTo>
                <a:cubicBezTo>
                  <a:pt x="146" y="4"/>
                  <a:pt x="146" y="4"/>
                  <a:pt x="146" y="4"/>
                </a:cubicBezTo>
                <a:cubicBezTo>
                  <a:pt x="146" y="2"/>
                  <a:pt x="144" y="0"/>
                  <a:pt x="142" y="0"/>
                </a:cubicBez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Google Shape;578;p86">
            <a:extLst>
              <a:ext uri="{FF2B5EF4-FFF2-40B4-BE49-F238E27FC236}">
                <a16:creationId xmlns:a16="http://schemas.microsoft.com/office/drawing/2014/main" id="{58B8C0C5-F342-510D-D698-F3A24A19D554}"/>
              </a:ext>
            </a:extLst>
          </p:cNvPr>
          <p:cNvSpPr txBox="1"/>
          <p:nvPr/>
        </p:nvSpPr>
        <p:spPr>
          <a:xfrm>
            <a:off x="7045786" y="5510696"/>
            <a:ext cx="3409803" cy="6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i="0" u="none" strike="noStrike" cap="none" dirty="0" err="1">
                <a:solidFill>
                  <a:schemeClr val="bg1"/>
                </a:solidFill>
                <a:latin typeface="+mj-lt"/>
                <a:ea typeface="Karla"/>
                <a:cs typeface="Karla"/>
                <a:sym typeface="Karla"/>
              </a:rPr>
              <a:t>Titre</a:t>
            </a:r>
            <a:endParaRPr lang="en-US" sz="2000" i="0" u="none" strike="noStrike" cap="none" dirty="0">
              <a:solidFill>
                <a:schemeClr val="bg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id="{31124EFE-15DC-45F8-4BF5-CD1863A07294}"/>
              </a:ext>
            </a:extLst>
          </p:cNvPr>
          <p:cNvSpPr txBox="1"/>
          <p:nvPr/>
        </p:nvSpPr>
        <p:spPr>
          <a:xfrm>
            <a:off x="7045786" y="6304193"/>
            <a:ext cx="21359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59k</a:t>
            </a:r>
          </a:p>
        </p:txBody>
      </p:sp>
      <p:sp>
        <p:nvSpPr>
          <p:cNvPr id="26" name="Google Shape;1511;p132">
            <a:extLst>
              <a:ext uri="{FF2B5EF4-FFF2-40B4-BE49-F238E27FC236}">
                <a16:creationId xmlns:a16="http://schemas.microsoft.com/office/drawing/2014/main" id="{F81BA4B9-E7F1-DD13-21F6-D83D1DB27508}"/>
              </a:ext>
            </a:extLst>
          </p:cNvPr>
          <p:cNvSpPr txBox="1"/>
          <p:nvPr/>
        </p:nvSpPr>
        <p:spPr>
          <a:xfrm>
            <a:off x="7045786" y="7147663"/>
            <a:ext cx="4265860" cy="1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sz="4800" b="0" i="0" u="none" strike="noStrike" cap="none" dirty="0">
              <a:solidFill>
                <a:schemeClr val="bg1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7" name="Freeform 49">
            <a:extLst>
              <a:ext uri="{FF2B5EF4-FFF2-40B4-BE49-F238E27FC236}">
                <a16:creationId xmlns:a16="http://schemas.microsoft.com/office/drawing/2014/main" id="{B81FA4C5-0101-D27E-6288-D423097C1AEB}"/>
              </a:ext>
            </a:extLst>
          </p:cNvPr>
          <p:cNvSpPr>
            <a:spLocks noEditPoints="1"/>
          </p:cNvSpPr>
          <p:nvPr/>
        </p:nvSpPr>
        <p:spPr bwMode="auto">
          <a:xfrm>
            <a:off x="10743824" y="5411518"/>
            <a:ext cx="549275" cy="547688"/>
          </a:xfrm>
          <a:custGeom>
            <a:avLst/>
            <a:gdLst>
              <a:gd name="T0" fmla="*/ 116 w 146"/>
              <a:gd name="T1" fmla="*/ 47 h 146"/>
              <a:gd name="T2" fmla="*/ 113 w 146"/>
              <a:gd name="T3" fmla="*/ 50 h 146"/>
              <a:gd name="T4" fmla="*/ 113 w 146"/>
              <a:gd name="T5" fmla="*/ 139 h 146"/>
              <a:gd name="T6" fmla="*/ 7 w 146"/>
              <a:gd name="T7" fmla="*/ 139 h 146"/>
              <a:gd name="T8" fmla="*/ 7 w 146"/>
              <a:gd name="T9" fmla="*/ 33 h 146"/>
              <a:gd name="T10" fmla="*/ 96 w 146"/>
              <a:gd name="T11" fmla="*/ 33 h 146"/>
              <a:gd name="T12" fmla="*/ 99 w 146"/>
              <a:gd name="T13" fmla="*/ 30 h 146"/>
              <a:gd name="T14" fmla="*/ 96 w 146"/>
              <a:gd name="T15" fmla="*/ 27 h 146"/>
              <a:gd name="T16" fmla="*/ 4 w 146"/>
              <a:gd name="T17" fmla="*/ 27 h 146"/>
              <a:gd name="T18" fmla="*/ 0 w 146"/>
              <a:gd name="T19" fmla="*/ 30 h 146"/>
              <a:gd name="T20" fmla="*/ 0 w 146"/>
              <a:gd name="T21" fmla="*/ 143 h 146"/>
              <a:gd name="T22" fmla="*/ 4 w 146"/>
              <a:gd name="T23" fmla="*/ 146 h 146"/>
              <a:gd name="T24" fmla="*/ 116 w 146"/>
              <a:gd name="T25" fmla="*/ 146 h 146"/>
              <a:gd name="T26" fmla="*/ 119 w 146"/>
              <a:gd name="T27" fmla="*/ 143 h 146"/>
              <a:gd name="T28" fmla="*/ 119 w 146"/>
              <a:gd name="T29" fmla="*/ 50 h 146"/>
              <a:gd name="T30" fmla="*/ 116 w 146"/>
              <a:gd name="T31" fmla="*/ 47 h 146"/>
              <a:gd name="T32" fmla="*/ 142 w 146"/>
              <a:gd name="T33" fmla="*/ 0 h 146"/>
              <a:gd name="T34" fmla="*/ 109 w 146"/>
              <a:gd name="T35" fmla="*/ 0 h 146"/>
              <a:gd name="T36" fmla="*/ 106 w 146"/>
              <a:gd name="T37" fmla="*/ 4 h 146"/>
              <a:gd name="T38" fmla="*/ 109 w 146"/>
              <a:gd name="T39" fmla="*/ 7 h 146"/>
              <a:gd name="T40" fmla="*/ 134 w 146"/>
              <a:gd name="T41" fmla="*/ 7 h 146"/>
              <a:gd name="T42" fmla="*/ 41 w 146"/>
              <a:gd name="T43" fmla="*/ 101 h 146"/>
              <a:gd name="T44" fmla="*/ 40 w 146"/>
              <a:gd name="T45" fmla="*/ 103 h 146"/>
              <a:gd name="T46" fmla="*/ 43 w 146"/>
              <a:gd name="T47" fmla="*/ 106 h 146"/>
              <a:gd name="T48" fmla="*/ 46 w 146"/>
              <a:gd name="T49" fmla="*/ 105 h 146"/>
              <a:gd name="T50" fmla="*/ 139 w 146"/>
              <a:gd name="T51" fmla="*/ 12 h 146"/>
              <a:gd name="T52" fmla="*/ 139 w 146"/>
              <a:gd name="T53" fmla="*/ 37 h 146"/>
              <a:gd name="T54" fmla="*/ 142 w 146"/>
              <a:gd name="T55" fmla="*/ 40 h 146"/>
              <a:gd name="T56" fmla="*/ 146 w 146"/>
              <a:gd name="T57" fmla="*/ 37 h 146"/>
              <a:gd name="T58" fmla="*/ 146 w 146"/>
              <a:gd name="T59" fmla="*/ 4 h 146"/>
              <a:gd name="T60" fmla="*/ 142 w 146"/>
              <a:gd name="T61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6" h="146">
                <a:moveTo>
                  <a:pt x="116" y="47"/>
                </a:moveTo>
                <a:cubicBezTo>
                  <a:pt x="114" y="47"/>
                  <a:pt x="113" y="48"/>
                  <a:pt x="113" y="50"/>
                </a:cubicBezTo>
                <a:cubicBezTo>
                  <a:pt x="113" y="139"/>
                  <a:pt x="113" y="139"/>
                  <a:pt x="113" y="139"/>
                </a:cubicBezTo>
                <a:cubicBezTo>
                  <a:pt x="7" y="139"/>
                  <a:pt x="7" y="139"/>
                  <a:pt x="7" y="139"/>
                </a:cubicBezTo>
                <a:cubicBezTo>
                  <a:pt x="7" y="33"/>
                  <a:pt x="7" y="33"/>
                  <a:pt x="7" y="33"/>
                </a:cubicBezTo>
                <a:cubicBezTo>
                  <a:pt x="96" y="33"/>
                  <a:pt x="96" y="33"/>
                  <a:pt x="96" y="33"/>
                </a:cubicBezTo>
                <a:cubicBezTo>
                  <a:pt x="98" y="33"/>
                  <a:pt x="99" y="32"/>
                  <a:pt x="99" y="30"/>
                </a:cubicBezTo>
                <a:cubicBezTo>
                  <a:pt x="99" y="28"/>
                  <a:pt x="98" y="27"/>
                  <a:pt x="96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2" y="27"/>
                  <a:pt x="0" y="28"/>
                  <a:pt x="0" y="30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44"/>
                  <a:pt x="2" y="146"/>
                  <a:pt x="4" y="146"/>
                </a:cubicBezTo>
                <a:cubicBezTo>
                  <a:pt x="116" y="146"/>
                  <a:pt x="116" y="146"/>
                  <a:pt x="116" y="146"/>
                </a:cubicBezTo>
                <a:cubicBezTo>
                  <a:pt x="118" y="146"/>
                  <a:pt x="119" y="144"/>
                  <a:pt x="119" y="143"/>
                </a:cubicBezTo>
                <a:cubicBezTo>
                  <a:pt x="119" y="50"/>
                  <a:pt x="119" y="50"/>
                  <a:pt x="119" y="50"/>
                </a:cubicBezTo>
                <a:cubicBezTo>
                  <a:pt x="119" y="48"/>
                  <a:pt x="118" y="47"/>
                  <a:pt x="116" y="47"/>
                </a:cubicBezTo>
                <a:close/>
                <a:moveTo>
                  <a:pt x="142" y="0"/>
                </a:moveTo>
                <a:cubicBezTo>
                  <a:pt x="109" y="0"/>
                  <a:pt x="109" y="0"/>
                  <a:pt x="109" y="0"/>
                </a:cubicBezTo>
                <a:cubicBezTo>
                  <a:pt x="107" y="0"/>
                  <a:pt x="106" y="2"/>
                  <a:pt x="106" y="4"/>
                </a:cubicBezTo>
                <a:cubicBezTo>
                  <a:pt x="106" y="6"/>
                  <a:pt x="107" y="7"/>
                  <a:pt x="109" y="7"/>
                </a:cubicBezTo>
                <a:cubicBezTo>
                  <a:pt x="134" y="7"/>
                  <a:pt x="134" y="7"/>
                  <a:pt x="134" y="7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40" y="101"/>
                  <a:pt x="40" y="102"/>
                  <a:pt x="40" y="103"/>
                </a:cubicBezTo>
                <a:cubicBezTo>
                  <a:pt x="40" y="105"/>
                  <a:pt x="41" y="106"/>
                  <a:pt x="43" y="106"/>
                </a:cubicBezTo>
                <a:cubicBezTo>
                  <a:pt x="44" y="106"/>
                  <a:pt x="45" y="106"/>
                  <a:pt x="46" y="105"/>
                </a:cubicBezTo>
                <a:cubicBezTo>
                  <a:pt x="139" y="12"/>
                  <a:pt x="139" y="12"/>
                  <a:pt x="139" y="12"/>
                </a:cubicBezTo>
                <a:cubicBezTo>
                  <a:pt x="139" y="37"/>
                  <a:pt x="139" y="37"/>
                  <a:pt x="139" y="37"/>
                </a:cubicBezTo>
                <a:cubicBezTo>
                  <a:pt x="139" y="39"/>
                  <a:pt x="140" y="40"/>
                  <a:pt x="142" y="40"/>
                </a:cubicBezTo>
                <a:cubicBezTo>
                  <a:pt x="144" y="40"/>
                  <a:pt x="146" y="39"/>
                  <a:pt x="146" y="37"/>
                </a:cubicBezTo>
                <a:cubicBezTo>
                  <a:pt x="146" y="4"/>
                  <a:pt x="146" y="4"/>
                  <a:pt x="146" y="4"/>
                </a:cubicBezTo>
                <a:cubicBezTo>
                  <a:pt x="146" y="2"/>
                  <a:pt x="144" y="0"/>
                  <a:pt x="142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396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  <p:bldP spid="20" grpId="0"/>
      <p:bldP spid="21" grpId="0"/>
      <p:bldP spid="22" grpId="0"/>
      <p:bldP spid="23" grpId="0" animBg="1"/>
      <p:bldP spid="24" grpId="0"/>
      <p:bldP spid="25" grpId="0"/>
      <p:bldP spid="26" grpId="0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C3574507-6611-290F-6192-50A43FB1F16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TextBox 11">
            <a:extLst>
              <a:ext uri="{FF2B5EF4-FFF2-40B4-BE49-F238E27FC236}">
                <a16:creationId xmlns:a16="http://schemas.microsoft.com/office/drawing/2014/main" id="{FDCF5352-8310-7158-D7A6-4AE96D6493FF}"/>
              </a:ext>
            </a:extLst>
          </p:cNvPr>
          <p:cNvSpPr txBox="1"/>
          <p:nvPr/>
        </p:nvSpPr>
        <p:spPr>
          <a:xfrm>
            <a:off x="1854082" y="4099599"/>
            <a:ext cx="239583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873C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8063+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4DD5EC-D631-1324-69C3-9C0EF7D6E266}"/>
              </a:ext>
            </a:extLst>
          </p:cNvPr>
          <p:cNvSpPr/>
          <p:nvPr/>
        </p:nvSpPr>
        <p:spPr>
          <a:xfrm>
            <a:off x="1854083" y="4888140"/>
            <a:ext cx="2622023" cy="344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Chiffre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53B07FFE-B70F-BA6D-C3EC-1C8C48CD06F5}"/>
              </a:ext>
            </a:extLst>
          </p:cNvPr>
          <p:cNvSpPr txBox="1"/>
          <p:nvPr/>
        </p:nvSpPr>
        <p:spPr>
          <a:xfrm>
            <a:off x="4476106" y="4099599"/>
            <a:ext cx="275696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873C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5.906k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0B5B55-8C20-7E38-FF45-660837FD3ACA}"/>
              </a:ext>
            </a:extLst>
          </p:cNvPr>
          <p:cNvSpPr/>
          <p:nvPr/>
        </p:nvSpPr>
        <p:spPr>
          <a:xfrm>
            <a:off x="4476107" y="4888140"/>
            <a:ext cx="2622023" cy="344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Chiffre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2339957E-1B6C-0B47-1607-67FA02049143}"/>
              </a:ext>
            </a:extLst>
          </p:cNvPr>
          <p:cNvSpPr txBox="1"/>
          <p:nvPr/>
        </p:nvSpPr>
        <p:spPr>
          <a:xfrm>
            <a:off x="6912881" y="4099599"/>
            <a:ext cx="275696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a-GE" sz="3600" b="1" dirty="0">
                <a:solidFill>
                  <a:srgbClr val="00873C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89</a:t>
            </a:r>
            <a:r>
              <a:rPr lang="en-US" sz="3600" b="1" dirty="0">
                <a:solidFill>
                  <a:srgbClr val="00873C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.43B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C3D83E-9BD0-F131-787A-EE87F8EE5837}"/>
              </a:ext>
            </a:extLst>
          </p:cNvPr>
          <p:cNvSpPr/>
          <p:nvPr/>
        </p:nvSpPr>
        <p:spPr>
          <a:xfrm>
            <a:off x="6899234" y="4888140"/>
            <a:ext cx="2622023" cy="344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Chiffre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B98C7F8B-9BB6-915E-C004-9F918A74C6F9}"/>
              </a:ext>
            </a:extLst>
          </p:cNvPr>
          <p:cNvSpPr txBox="1"/>
          <p:nvPr/>
        </p:nvSpPr>
        <p:spPr>
          <a:xfrm>
            <a:off x="1854083" y="2044548"/>
            <a:ext cx="7961016" cy="191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lorem ipsum dolor sit </a:t>
            </a:r>
            <a:r>
              <a:rPr lang="en-US" sz="66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amet</a:t>
            </a:r>
            <a:r>
              <a:rPr lang="en-US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US" sz="66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consec</a:t>
            </a:r>
            <a:endParaRPr lang="en-US" sz="6600" dirty="0">
              <a:solidFill>
                <a:schemeClr val="tx1">
                  <a:lumMod val="90000"/>
                  <a:lumOff val="10000"/>
                </a:schemeClr>
              </a:solidFill>
              <a:latin typeface="Nunito ExtraBold" pitchFamily="2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C4CA4784-FD48-09DC-D750-18F0EFE9B810}"/>
              </a:ext>
            </a:extLst>
          </p:cNvPr>
          <p:cNvSpPr txBox="1"/>
          <p:nvPr/>
        </p:nvSpPr>
        <p:spPr>
          <a:xfrm>
            <a:off x="1854082" y="5506763"/>
            <a:ext cx="7689968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</a:p>
        </p:txBody>
      </p:sp>
      <p:sp>
        <p:nvSpPr>
          <p:cNvPr id="25" name="Freeform 160">
            <a:extLst>
              <a:ext uri="{FF2B5EF4-FFF2-40B4-BE49-F238E27FC236}">
                <a16:creationId xmlns:a16="http://schemas.microsoft.com/office/drawing/2014/main" id="{D5572C89-15D9-AB27-1BAC-5647C84495E5}"/>
              </a:ext>
            </a:extLst>
          </p:cNvPr>
          <p:cNvSpPr>
            <a:spLocks noEditPoints="1"/>
          </p:cNvSpPr>
          <p:nvPr/>
        </p:nvSpPr>
        <p:spPr bwMode="auto">
          <a:xfrm>
            <a:off x="2139832" y="7421562"/>
            <a:ext cx="552450" cy="498475"/>
          </a:xfrm>
          <a:custGeom>
            <a:avLst/>
            <a:gdLst>
              <a:gd name="T0" fmla="*/ 41 w 147"/>
              <a:gd name="T1" fmla="*/ 50 h 133"/>
              <a:gd name="T2" fmla="*/ 31 w 147"/>
              <a:gd name="T3" fmla="*/ 60 h 133"/>
              <a:gd name="T4" fmla="*/ 41 w 147"/>
              <a:gd name="T5" fmla="*/ 70 h 133"/>
              <a:gd name="T6" fmla="*/ 51 w 147"/>
              <a:gd name="T7" fmla="*/ 60 h 133"/>
              <a:gd name="T8" fmla="*/ 41 w 147"/>
              <a:gd name="T9" fmla="*/ 50 h 133"/>
              <a:gd name="T10" fmla="*/ 74 w 147"/>
              <a:gd name="T11" fmla="*/ 50 h 133"/>
              <a:gd name="T12" fmla="*/ 64 w 147"/>
              <a:gd name="T13" fmla="*/ 60 h 133"/>
              <a:gd name="T14" fmla="*/ 74 w 147"/>
              <a:gd name="T15" fmla="*/ 70 h 133"/>
              <a:gd name="T16" fmla="*/ 84 w 147"/>
              <a:gd name="T17" fmla="*/ 60 h 133"/>
              <a:gd name="T18" fmla="*/ 74 w 147"/>
              <a:gd name="T19" fmla="*/ 50 h 133"/>
              <a:gd name="T20" fmla="*/ 74 w 147"/>
              <a:gd name="T21" fmla="*/ 0 h 133"/>
              <a:gd name="T22" fmla="*/ 0 w 147"/>
              <a:gd name="T23" fmla="*/ 60 h 133"/>
              <a:gd name="T24" fmla="*/ 21 w 147"/>
              <a:gd name="T25" fmla="*/ 102 h 133"/>
              <a:gd name="T26" fmla="*/ 14 w 147"/>
              <a:gd name="T27" fmla="*/ 133 h 133"/>
              <a:gd name="T28" fmla="*/ 53 w 147"/>
              <a:gd name="T29" fmla="*/ 117 h 133"/>
              <a:gd name="T30" fmla="*/ 74 w 147"/>
              <a:gd name="T31" fmla="*/ 120 h 133"/>
              <a:gd name="T32" fmla="*/ 147 w 147"/>
              <a:gd name="T33" fmla="*/ 60 h 133"/>
              <a:gd name="T34" fmla="*/ 74 w 147"/>
              <a:gd name="T35" fmla="*/ 0 h 133"/>
              <a:gd name="T36" fmla="*/ 74 w 147"/>
              <a:gd name="T37" fmla="*/ 113 h 133"/>
              <a:gd name="T38" fmla="*/ 55 w 147"/>
              <a:gd name="T39" fmla="*/ 111 h 133"/>
              <a:gd name="T40" fmla="*/ 53 w 147"/>
              <a:gd name="T41" fmla="*/ 111 h 133"/>
              <a:gd name="T42" fmla="*/ 51 w 147"/>
              <a:gd name="T43" fmla="*/ 111 h 133"/>
              <a:gd name="T44" fmla="*/ 23 w 147"/>
              <a:gd name="T45" fmla="*/ 122 h 133"/>
              <a:gd name="T46" fmla="*/ 28 w 147"/>
              <a:gd name="T47" fmla="*/ 103 h 133"/>
              <a:gd name="T48" fmla="*/ 26 w 147"/>
              <a:gd name="T49" fmla="*/ 96 h 133"/>
              <a:gd name="T50" fmla="*/ 7 w 147"/>
              <a:gd name="T51" fmla="*/ 60 h 133"/>
              <a:gd name="T52" fmla="*/ 74 w 147"/>
              <a:gd name="T53" fmla="*/ 6 h 133"/>
              <a:gd name="T54" fmla="*/ 141 w 147"/>
              <a:gd name="T55" fmla="*/ 60 h 133"/>
              <a:gd name="T56" fmla="*/ 74 w 147"/>
              <a:gd name="T57" fmla="*/ 113 h 133"/>
              <a:gd name="T58" fmla="*/ 107 w 147"/>
              <a:gd name="T59" fmla="*/ 50 h 133"/>
              <a:gd name="T60" fmla="*/ 97 w 147"/>
              <a:gd name="T61" fmla="*/ 60 h 133"/>
              <a:gd name="T62" fmla="*/ 107 w 147"/>
              <a:gd name="T63" fmla="*/ 70 h 133"/>
              <a:gd name="T64" fmla="*/ 117 w 147"/>
              <a:gd name="T65" fmla="*/ 60 h 133"/>
              <a:gd name="T66" fmla="*/ 107 w 147"/>
              <a:gd name="T67" fmla="*/ 5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7" h="133">
                <a:moveTo>
                  <a:pt x="41" y="50"/>
                </a:moveTo>
                <a:cubicBezTo>
                  <a:pt x="35" y="50"/>
                  <a:pt x="31" y="54"/>
                  <a:pt x="31" y="60"/>
                </a:cubicBezTo>
                <a:cubicBezTo>
                  <a:pt x="31" y="65"/>
                  <a:pt x="35" y="70"/>
                  <a:pt x="41" y="70"/>
                </a:cubicBezTo>
                <a:cubicBezTo>
                  <a:pt x="46" y="70"/>
                  <a:pt x="51" y="65"/>
                  <a:pt x="51" y="60"/>
                </a:cubicBezTo>
                <a:cubicBezTo>
                  <a:pt x="51" y="54"/>
                  <a:pt x="46" y="50"/>
                  <a:pt x="41" y="50"/>
                </a:cubicBezTo>
                <a:close/>
                <a:moveTo>
                  <a:pt x="74" y="50"/>
                </a:moveTo>
                <a:cubicBezTo>
                  <a:pt x="68" y="50"/>
                  <a:pt x="64" y="54"/>
                  <a:pt x="64" y="60"/>
                </a:cubicBezTo>
                <a:cubicBezTo>
                  <a:pt x="64" y="65"/>
                  <a:pt x="68" y="70"/>
                  <a:pt x="74" y="70"/>
                </a:cubicBezTo>
                <a:cubicBezTo>
                  <a:pt x="79" y="70"/>
                  <a:pt x="84" y="65"/>
                  <a:pt x="84" y="60"/>
                </a:cubicBezTo>
                <a:cubicBezTo>
                  <a:pt x="84" y="54"/>
                  <a:pt x="79" y="50"/>
                  <a:pt x="74" y="50"/>
                </a:cubicBezTo>
                <a:close/>
                <a:moveTo>
                  <a:pt x="74" y="0"/>
                </a:moveTo>
                <a:cubicBezTo>
                  <a:pt x="33" y="0"/>
                  <a:pt x="0" y="27"/>
                  <a:pt x="0" y="60"/>
                </a:cubicBezTo>
                <a:cubicBezTo>
                  <a:pt x="0" y="76"/>
                  <a:pt x="8" y="91"/>
                  <a:pt x="21" y="102"/>
                </a:cubicBezTo>
                <a:cubicBezTo>
                  <a:pt x="14" y="133"/>
                  <a:pt x="14" y="133"/>
                  <a:pt x="14" y="133"/>
                </a:cubicBezTo>
                <a:cubicBezTo>
                  <a:pt x="53" y="117"/>
                  <a:pt x="53" y="117"/>
                  <a:pt x="53" y="117"/>
                </a:cubicBezTo>
                <a:cubicBezTo>
                  <a:pt x="60" y="119"/>
                  <a:pt x="67" y="120"/>
                  <a:pt x="74" y="120"/>
                </a:cubicBezTo>
                <a:cubicBezTo>
                  <a:pt x="115" y="120"/>
                  <a:pt x="147" y="93"/>
                  <a:pt x="147" y="60"/>
                </a:cubicBezTo>
                <a:cubicBezTo>
                  <a:pt x="147" y="27"/>
                  <a:pt x="115" y="0"/>
                  <a:pt x="74" y="0"/>
                </a:cubicBezTo>
                <a:close/>
                <a:moveTo>
                  <a:pt x="74" y="113"/>
                </a:moveTo>
                <a:cubicBezTo>
                  <a:pt x="68" y="113"/>
                  <a:pt x="61" y="112"/>
                  <a:pt x="55" y="111"/>
                </a:cubicBezTo>
                <a:cubicBezTo>
                  <a:pt x="54" y="111"/>
                  <a:pt x="54" y="111"/>
                  <a:pt x="53" y="111"/>
                </a:cubicBezTo>
                <a:cubicBezTo>
                  <a:pt x="52" y="111"/>
                  <a:pt x="52" y="111"/>
                  <a:pt x="51" y="111"/>
                </a:cubicBezTo>
                <a:cubicBezTo>
                  <a:pt x="23" y="122"/>
                  <a:pt x="23" y="122"/>
                  <a:pt x="23" y="122"/>
                </a:cubicBezTo>
                <a:cubicBezTo>
                  <a:pt x="28" y="103"/>
                  <a:pt x="28" y="103"/>
                  <a:pt x="28" y="103"/>
                </a:cubicBezTo>
                <a:cubicBezTo>
                  <a:pt x="28" y="101"/>
                  <a:pt x="28" y="98"/>
                  <a:pt x="26" y="96"/>
                </a:cubicBezTo>
                <a:cubicBezTo>
                  <a:pt x="14" y="86"/>
                  <a:pt x="7" y="73"/>
                  <a:pt x="7" y="60"/>
                </a:cubicBezTo>
                <a:cubicBezTo>
                  <a:pt x="7" y="30"/>
                  <a:pt x="37" y="6"/>
                  <a:pt x="74" y="6"/>
                </a:cubicBezTo>
                <a:cubicBezTo>
                  <a:pt x="111" y="6"/>
                  <a:pt x="141" y="30"/>
                  <a:pt x="141" y="60"/>
                </a:cubicBezTo>
                <a:cubicBezTo>
                  <a:pt x="141" y="89"/>
                  <a:pt x="111" y="113"/>
                  <a:pt x="74" y="113"/>
                </a:cubicBezTo>
                <a:close/>
                <a:moveTo>
                  <a:pt x="107" y="50"/>
                </a:moveTo>
                <a:cubicBezTo>
                  <a:pt x="102" y="50"/>
                  <a:pt x="97" y="54"/>
                  <a:pt x="97" y="60"/>
                </a:cubicBezTo>
                <a:cubicBezTo>
                  <a:pt x="97" y="65"/>
                  <a:pt x="102" y="70"/>
                  <a:pt x="107" y="70"/>
                </a:cubicBezTo>
                <a:cubicBezTo>
                  <a:pt x="113" y="70"/>
                  <a:pt x="117" y="65"/>
                  <a:pt x="117" y="60"/>
                </a:cubicBezTo>
                <a:cubicBezTo>
                  <a:pt x="117" y="54"/>
                  <a:pt x="113" y="50"/>
                  <a:pt x="107" y="50"/>
                </a:cubicBez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id="{EAA81FFA-033B-CBFE-6E2E-6859F7C9CC38}"/>
              </a:ext>
            </a:extLst>
          </p:cNvPr>
          <p:cNvSpPr txBox="1"/>
          <p:nvPr/>
        </p:nvSpPr>
        <p:spPr>
          <a:xfrm>
            <a:off x="3278821" y="7047164"/>
            <a:ext cx="6907170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lorem ipsum dolor sit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amet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elit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 lorem ipsum dolor sit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amet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elit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 lorem ipsum dolor sit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amet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elit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Karla" pitchFamily="2" charset="0"/>
            </a:endParaRPr>
          </a:p>
        </p:txBody>
      </p:sp>
      <p:sp>
        <p:nvSpPr>
          <p:cNvPr id="28" name="Google Shape;578;p86">
            <a:extLst>
              <a:ext uri="{FF2B5EF4-FFF2-40B4-BE49-F238E27FC236}">
                <a16:creationId xmlns:a16="http://schemas.microsoft.com/office/drawing/2014/main" id="{C5CD4F9D-5AEB-0A5F-55B1-67A65961BDD1}"/>
              </a:ext>
            </a:extLst>
          </p:cNvPr>
          <p:cNvSpPr txBox="1"/>
          <p:nvPr/>
        </p:nvSpPr>
        <p:spPr>
          <a:xfrm>
            <a:off x="14297961" y="7862589"/>
            <a:ext cx="2135959" cy="6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/>
                <a:cs typeface="Karla"/>
                <a:sym typeface="Karla"/>
              </a:rPr>
              <a:t>Titre</a:t>
            </a:r>
            <a:endParaRPr lang="en-US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C7FA898F-3FFD-C1B3-9425-20CD88EAC1D8}"/>
              </a:ext>
            </a:extLst>
          </p:cNvPr>
          <p:cNvSpPr txBox="1"/>
          <p:nvPr/>
        </p:nvSpPr>
        <p:spPr>
          <a:xfrm>
            <a:off x="14297959" y="6945804"/>
            <a:ext cx="21359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873C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345</a:t>
            </a:r>
          </a:p>
        </p:txBody>
      </p:sp>
    </p:spTree>
    <p:extLst>
      <p:ext uri="{BB962C8B-B14F-4D97-AF65-F5344CB8AC3E}">
        <p14:creationId xmlns:p14="http://schemas.microsoft.com/office/powerpoint/2010/main" val="360766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 animBg="1"/>
      <p:bldP spid="26" grpId="0"/>
      <p:bldP spid="28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511;p132">
            <a:extLst>
              <a:ext uri="{FF2B5EF4-FFF2-40B4-BE49-F238E27FC236}">
                <a16:creationId xmlns:a16="http://schemas.microsoft.com/office/drawing/2014/main" id="{8F29AE28-0B24-6DB3-96D3-E96ED92D15B9}"/>
              </a:ext>
            </a:extLst>
          </p:cNvPr>
          <p:cNvSpPr txBox="1"/>
          <p:nvPr/>
        </p:nvSpPr>
        <p:spPr>
          <a:xfrm>
            <a:off x="2908349" y="3940800"/>
            <a:ext cx="7101926" cy="155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b="0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Titre</a:t>
            </a:r>
            <a:endParaRPr lang="en-US" b="0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Montserrat Black"/>
              <a:cs typeface="Montserrat Black"/>
              <a:sym typeface="Montserrat Black"/>
            </a:endParaRPr>
          </a:p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lang="en-US" sz="4800" dirty="0">
              <a:solidFill>
                <a:schemeClr val="bg1">
                  <a:lumMod val="65000"/>
                </a:schemeClr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6" name="Freeform 188">
            <a:extLst>
              <a:ext uri="{FF2B5EF4-FFF2-40B4-BE49-F238E27FC236}">
                <a16:creationId xmlns:a16="http://schemas.microsoft.com/office/drawing/2014/main" id="{6A89EF0C-FA36-7C1E-8313-BF053AFB9D38}"/>
              </a:ext>
            </a:extLst>
          </p:cNvPr>
          <p:cNvSpPr>
            <a:spLocks noEditPoints="1"/>
          </p:cNvSpPr>
          <p:nvPr/>
        </p:nvSpPr>
        <p:spPr bwMode="auto">
          <a:xfrm>
            <a:off x="1769359" y="4343410"/>
            <a:ext cx="552450" cy="550863"/>
          </a:xfrm>
          <a:custGeom>
            <a:avLst/>
            <a:gdLst>
              <a:gd name="T0" fmla="*/ 84 w 147"/>
              <a:gd name="T1" fmla="*/ 60 h 147"/>
              <a:gd name="T2" fmla="*/ 72 w 147"/>
              <a:gd name="T3" fmla="*/ 29 h 147"/>
              <a:gd name="T4" fmla="*/ 61 w 147"/>
              <a:gd name="T5" fmla="*/ 60 h 147"/>
              <a:gd name="T6" fmla="*/ 30 w 147"/>
              <a:gd name="T7" fmla="*/ 60 h 147"/>
              <a:gd name="T8" fmla="*/ 55 w 147"/>
              <a:gd name="T9" fmla="*/ 79 h 147"/>
              <a:gd name="T10" fmla="*/ 44 w 147"/>
              <a:gd name="T11" fmla="*/ 113 h 147"/>
              <a:gd name="T12" fmla="*/ 72 w 147"/>
              <a:gd name="T13" fmla="*/ 92 h 147"/>
              <a:gd name="T14" fmla="*/ 101 w 147"/>
              <a:gd name="T15" fmla="*/ 113 h 147"/>
              <a:gd name="T16" fmla="*/ 89 w 147"/>
              <a:gd name="T17" fmla="*/ 79 h 147"/>
              <a:gd name="T18" fmla="*/ 114 w 147"/>
              <a:gd name="T19" fmla="*/ 60 h 147"/>
              <a:gd name="T20" fmla="*/ 84 w 147"/>
              <a:gd name="T21" fmla="*/ 60 h 147"/>
              <a:gd name="T22" fmla="*/ 83 w 147"/>
              <a:gd name="T23" fmla="*/ 81 h 147"/>
              <a:gd name="T24" fmla="*/ 88 w 147"/>
              <a:gd name="T25" fmla="*/ 95 h 147"/>
              <a:gd name="T26" fmla="*/ 76 w 147"/>
              <a:gd name="T27" fmla="*/ 87 h 147"/>
              <a:gd name="T28" fmla="*/ 72 w 147"/>
              <a:gd name="T29" fmla="*/ 84 h 147"/>
              <a:gd name="T30" fmla="*/ 68 w 147"/>
              <a:gd name="T31" fmla="*/ 87 h 147"/>
              <a:gd name="T32" fmla="*/ 57 w 147"/>
              <a:gd name="T33" fmla="*/ 95 h 147"/>
              <a:gd name="T34" fmla="*/ 61 w 147"/>
              <a:gd name="T35" fmla="*/ 81 h 147"/>
              <a:gd name="T36" fmla="*/ 63 w 147"/>
              <a:gd name="T37" fmla="*/ 76 h 147"/>
              <a:gd name="T38" fmla="*/ 59 w 147"/>
              <a:gd name="T39" fmla="*/ 74 h 147"/>
              <a:gd name="T40" fmla="*/ 50 w 147"/>
              <a:gd name="T41" fmla="*/ 66 h 147"/>
              <a:gd name="T42" fmla="*/ 65 w 147"/>
              <a:gd name="T43" fmla="*/ 66 h 147"/>
              <a:gd name="T44" fmla="*/ 67 w 147"/>
              <a:gd name="T45" fmla="*/ 62 h 147"/>
              <a:gd name="T46" fmla="*/ 72 w 147"/>
              <a:gd name="T47" fmla="*/ 48 h 147"/>
              <a:gd name="T48" fmla="*/ 77 w 147"/>
              <a:gd name="T49" fmla="*/ 62 h 147"/>
              <a:gd name="T50" fmla="*/ 79 w 147"/>
              <a:gd name="T51" fmla="*/ 66 h 147"/>
              <a:gd name="T52" fmla="*/ 94 w 147"/>
              <a:gd name="T53" fmla="*/ 66 h 147"/>
              <a:gd name="T54" fmla="*/ 85 w 147"/>
              <a:gd name="T55" fmla="*/ 74 h 147"/>
              <a:gd name="T56" fmla="*/ 81 w 147"/>
              <a:gd name="T57" fmla="*/ 76 h 147"/>
              <a:gd name="T58" fmla="*/ 83 w 147"/>
              <a:gd name="T59" fmla="*/ 81 h 147"/>
              <a:gd name="T60" fmla="*/ 74 w 147"/>
              <a:gd name="T61" fmla="*/ 0 h 147"/>
              <a:gd name="T62" fmla="*/ 0 w 147"/>
              <a:gd name="T63" fmla="*/ 73 h 147"/>
              <a:gd name="T64" fmla="*/ 74 w 147"/>
              <a:gd name="T65" fmla="*/ 147 h 147"/>
              <a:gd name="T66" fmla="*/ 147 w 147"/>
              <a:gd name="T67" fmla="*/ 73 h 147"/>
              <a:gd name="T68" fmla="*/ 74 w 147"/>
              <a:gd name="T69" fmla="*/ 0 h 147"/>
              <a:gd name="T70" fmla="*/ 74 w 147"/>
              <a:gd name="T71" fmla="*/ 140 h 147"/>
              <a:gd name="T72" fmla="*/ 7 w 147"/>
              <a:gd name="T73" fmla="*/ 73 h 147"/>
              <a:gd name="T74" fmla="*/ 74 w 147"/>
              <a:gd name="T75" fmla="*/ 6 h 147"/>
              <a:gd name="T76" fmla="*/ 141 w 147"/>
              <a:gd name="T77" fmla="*/ 73 h 147"/>
              <a:gd name="T78" fmla="*/ 74 w 147"/>
              <a:gd name="T79" fmla="*/ 14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7" h="147">
                <a:moveTo>
                  <a:pt x="84" y="60"/>
                </a:moveTo>
                <a:cubicBezTo>
                  <a:pt x="72" y="29"/>
                  <a:pt x="72" y="29"/>
                  <a:pt x="72" y="29"/>
                </a:cubicBezTo>
                <a:cubicBezTo>
                  <a:pt x="61" y="60"/>
                  <a:pt x="61" y="60"/>
                  <a:pt x="61" y="60"/>
                </a:cubicBezTo>
                <a:cubicBezTo>
                  <a:pt x="30" y="60"/>
                  <a:pt x="30" y="60"/>
                  <a:pt x="30" y="60"/>
                </a:cubicBezTo>
                <a:cubicBezTo>
                  <a:pt x="55" y="79"/>
                  <a:pt x="55" y="79"/>
                  <a:pt x="55" y="79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72" y="92"/>
                  <a:pt x="72" y="92"/>
                  <a:pt x="72" y="92"/>
                </a:cubicBezTo>
                <a:cubicBezTo>
                  <a:pt x="101" y="113"/>
                  <a:pt x="101" y="113"/>
                  <a:pt x="101" y="113"/>
                </a:cubicBezTo>
                <a:cubicBezTo>
                  <a:pt x="89" y="79"/>
                  <a:pt x="89" y="79"/>
                  <a:pt x="89" y="79"/>
                </a:cubicBezTo>
                <a:cubicBezTo>
                  <a:pt x="114" y="60"/>
                  <a:pt x="114" y="60"/>
                  <a:pt x="114" y="60"/>
                </a:cubicBezTo>
                <a:lnTo>
                  <a:pt x="84" y="60"/>
                </a:lnTo>
                <a:close/>
                <a:moveTo>
                  <a:pt x="83" y="81"/>
                </a:moveTo>
                <a:cubicBezTo>
                  <a:pt x="88" y="95"/>
                  <a:pt x="88" y="95"/>
                  <a:pt x="88" y="95"/>
                </a:cubicBezTo>
                <a:cubicBezTo>
                  <a:pt x="76" y="87"/>
                  <a:pt x="76" y="87"/>
                  <a:pt x="76" y="87"/>
                </a:cubicBezTo>
                <a:cubicBezTo>
                  <a:pt x="72" y="84"/>
                  <a:pt x="72" y="84"/>
                  <a:pt x="72" y="84"/>
                </a:cubicBezTo>
                <a:cubicBezTo>
                  <a:pt x="68" y="87"/>
                  <a:pt x="68" y="87"/>
                  <a:pt x="68" y="87"/>
                </a:cubicBezTo>
                <a:cubicBezTo>
                  <a:pt x="57" y="95"/>
                  <a:pt x="57" y="95"/>
                  <a:pt x="57" y="95"/>
                </a:cubicBezTo>
                <a:cubicBezTo>
                  <a:pt x="61" y="81"/>
                  <a:pt x="61" y="81"/>
                  <a:pt x="61" y="81"/>
                </a:cubicBezTo>
                <a:cubicBezTo>
                  <a:pt x="63" y="76"/>
                  <a:pt x="63" y="76"/>
                  <a:pt x="63" y="76"/>
                </a:cubicBezTo>
                <a:cubicBezTo>
                  <a:pt x="59" y="74"/>
                  <a:pt x="59" y="74"/>
                  <a:pt x="59" y="74"/>
                </a:cubicBezTo>
                <a:cubicBezTo>
                  <a:pt x="50" y="66"/>
                  <a:pt x="50" y="66"/>
                  <a:pt x="50" y="66"/>
                </a:cubicBezTo>
                <a:cubicBezTo>
                  <a:pt x="65" y="66"/>
                  <a:pt x="65" y="66"/>
                  <a:pt x="65" y="66"/>
                </a:cubicBezTo>
                <a:cubicBezTo>
                  <a:pt x="67" y="62"/>
                  <a:pt x="67" y="62"/>
                  <a:pt x="67" y="62"/>
                </a:cubicBezTo>
                <a:cubicBezTo>
                  <a:pt x="72" y="48"/>
                  <a:pt x="72" y="48"/>
                  <a:pt x="72" y="48"/>
                </a:cubicBezTo>
                <a:cubicBezTo>
                  <a:pt x="77" y="62"/>
                  <a:pt x="77" y="62"/>
                  <a:pt x="77" y="62"/>
                </a:cubicBezTo>
                <a:cubicBezTo>
                  <a:pt x="79" y="66"/>
                  <a:pt x="79" y="66"/>
                  <a:pt x="79" y="66"/>
                </a:cubicBezTo>
                <a:cubicBezTo>
                  <a:pt x="94" y="66"/>
                  <a:pt x="94" y="66"/>
                  <a:pt x="94" y="66"/>
                </a:cubicBezTo>
                <a:cubicBezTo>
                  <a:pt x="85" y="74"/>
                  <a:pt x="85" y="74"/>
                  <a:pt x="85" y="74"/>
                </a:cubicBezTo>
                <a:cubicBezTo>
                  <a:pt x="81" y="76"/>
                  <a:pt x="81" y="76"/>
                  <a:pt x="81" y="76"/>
                </a:cubicBezTo>
                <a:lnTo>
                  <a:pt x="83" y="81"/>
                </a:lnTo>
                <a:close/>
                <a:moveTo>
                  <a:pt x="74" y="0"/>
                </a:moveTo>
                <a:cubicBezTo>
                  <a:pt x="33" y="0"/>
                  <a:pt x="0" y="33"/>
                  <a:pt x="0" y="73"/>
                </a:cubicBezTo>
                <a:cubicBezTo>
                  <a:pt x="0" y="114"/>
                  <a:pt x="33" y="147"/>
                  <a:pt x="74" y="147"/>
                </a:cubicBezTo>
                <a:cubicBezTo>
                  <a:pt x="114" y="147"/>
                  <a:pt x="147" y="114"/>
                  <a:pt x="147" y="73"/>
                </a:cubicBezTo>
                <a:cubicBezTo>
                  <a:pt x="147" y="33"/>
                  <a:pt x="114" y="0"/>
                  <a:pt x="74" y="0"/>
                </a:cubicBezTo>
                <a:close/>
                <a:moveTo>
                  <a:pt x="74" y="140"/>
                </a:moveTo>
                <a:cubicBezTo>
                  <a:pt x="37" y="140"/>
                  <a:pt x="7" y="110"/>
                  <a:pt x="7" y="73"/>
                </a:cubicBezTo>
                <a:cubicBezTo>
                  <a:pt x="7" y="36"/>
                  <a:pt x="37" y="6"/>
                  <a:pt x="74" y="6"/>
                </a:cubicBezTo>
                <a:cubicBezTo>
                  <a:pt x="111" y="6"/>
                  <a:pt x="141" y="36"/>
                  <a:pt x="141" y="73"/>
                </a:cubicBezTo>
                <a:cubicBezTo>
                  <a:pt x="141" y="110"/>
                  <a:pt x="111" y="140"/>
                  <a:pt x="74" y="14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D90D348D-29C7-E4B2-78FA-727CEE6A727F}"/>
              </a:ext>
            </a:extLst>
          </p:cNvPr>
          <p:cNvSpPr txBox="1"/>
          <p:nvPr/>
        </p:nvSpPr>
        <p:spPr>
          <a:xfrm>
            <a:off x="1476090" y="1729545"/>
            <a:ext cx="8813917" cy="191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lorem ipsum dolor sit </a:t>
            </a:r>
            <a:r>
              <a:rPr lang="en-US" sz="66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amet</a:t>
            </a:r>
            <a:r>
              <a:rPr lang="en-US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US" sz="66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consecte</a:t>
            </a:r>
            <a:endParaRPr lang="en-US" sz="6600" dirty="0">
              <a:solidFill>
                <a:schemeClr val="tx1">
                  <a:lumMod val="90000"/>
                  <a:lumOff val="10000"/>
                </a:schemeClr>
              </a:solidFill>
              <a:latin typeface="Nunito ExtraBold" pitchFamily="2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8" name="Google Shape;1511;p132">
            <a:extLst>
              <a:ext uri="{FF2B5EF4-FFF2-40B4-BE49-F238E27FC236}">
                <a16:creationId xmlns:a16="http://schemas.microsoft.com/office/drawing/2014/main" id="{932EB20F-89C9-66CC-2F21-E9A563301AAE}"/>
              </a:ext>
            </a:extLst>
          </p:cNvPr>
          <p:cNvSpPr txBox="1"/>
          <p:nvPr/>
        </p:nvSpPr>
        <p:spPr>
          <a:xfrm>
            <a:off x="2788783" y="5686928"/>
            <a:ext cx="6932733" cy="155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b="0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Titre</a:t>
            </a:r>
            <a:endParaRPr lang="en-US" b="0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Montserrat Black"/>
              <a:cs typeface="Montserrat Black"/>
              <a:sym typeface="Montserrat Black"/>
            </a:endParaRPr>
          </a:p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lang="en-US" sz="4800" dirty="0">
              <a:solidFill>
                <a:schemeClr val="bg1">
                  <a:lumMod val="65000"/>
                </a:schemeClr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0" name="Freeform 238">
            <a:extLst>
              <a:ext uri="{FF2B5EF4-FFF2-40B4-BE49-F238E27FC236}">
                <a16:creationId xmlns:a16="http://schemas.microsoft.com/office/drawing/2014/main" id="{A7F14B3D-F5A9-C742-7982-809779EABD10}"/>
              </a:ext>
            </a:extLst>
          </p:cNvPr>
          <p:cNvSpPr>
            <a:spLocks noEditPoints="1"/>
          </p:cNvSpPr>
          <p:nvPr/>
        </p:nvSpPr>
        <p:spPr bwMode="auto">
          <a:xfrm>
            <a:off x="1769359" y="6139544"/>
            <a:ext cx="552450" cy="450850"/>
          </a:xfrm>
          <a:custGeom>
            <a:avLst/>
            <a:gdLst>
              <a:gd name="T0" fmla="*/ 97 w 147"/>
              <a:gd name="T1" fmla="*/ 73 h 120"/>
              <a:gd name="T2" fmla="*/ 94 w 147"/>
              <a:gd name="T3" fmla="*/ 97 h 120"/>
              <a:gd name="T4" fmla="*/ 117 w 147"/>
              <a:gd name="T5" fmla="*/ 100 h 120"/>
              <a:gd name="T6" fmla="*/ 121 w 147"/>
              <a:gd name="T7" fmla="*/ 77 h 120"/>
              <a:gd name="T8" fmla="*/ 114 w 147"/>
              <a:gd name="T9" fmla="*/ 93 h 120"/>
              <a:gd name="T10" fmla="*/ 101 w 147"/>
              <a:gd name="T11" fmla="*/ 80 h 120"/>
              <a:gd name="T12" fmla="*/ 114 w 147"/>
              <a:gd name="T13" fmla="*/ 93 h 120"/>
              <a:gd name="T14" fmla="*/ 30 w 147"/>
              <a:gd name="T15" fmla="*/ 73 h 120"/>
              <a:gd name="T16" fmla="*/ 27 w 147"/>
              <a:gd name="T17" fmla="*/ 97 h 120"/>
              <a:gd name="T18" fmla="*/ 50 w 147"/>
              <a:gd name="T19" fmla="*/ 100 h 120"/>
              <a:gd name="T20" fmla="*/ 54 w 147"/>
              <a:gd name="T21" fmla="*/ 77 h 120"/>
              <a:gd name="T22" fmla="*/ 47 w 147"/>
              <a:gd name="T23" fmla="*/ 93 h 120"/>
              <a:gd name="T24" fmla="*/ 34 w 147"/>
              <a:gd name="T25" fmla="*/ 80 h 120"/>
              <a:gd name="T26" fmla="*/ 47 w 147"/>
              <a:gd name="T27" fmla="*/ 93 h 120"/>
              <a:gd name="T28" fmla="*/ 141 w 147"/>
              <a:gd name="T29" fmla="*/ 113 h 120"/>
              <a:gd name="T30" fmla="*/ 144 w 147"/>
              <a:gd name="T31" fmla="*/ 27 h 120"/>
              <a:gd name="T32" fmla="*/ 144 w 147"/>
              <a:gd name="T33" fmla="*/ 20 h 120"/>
              <a:gd name="T34" fmla="*/ 141 w 147"/>
              <a:gd name="T35" fmla="*/ 6 h 120"/>
              <a:gd name="T36" fmla="*/ 14 w 147"/>
              <a:gd name="T37" fmla="*/ 0 h 120"/>
              <a:gd name="T38" fmla="*/ 7 w 147"/>
              <a:gd name="T39" fmla="*/ 20 h 120"/>
              <a:gd name="T40" fmla="*/ 0 w 147"/>
              <a:gd name="T41" fmla="*/ 23 h 120"/>
              <a:gd name="T42" fmla="*/ 7 w 147"/>
              <a:gd name="T43" fmla="*/ 27 h 120"/>
              <a:gd name="T44" fmla="*/ 4 w 147"/>
              <a:gd name="T45" fmla="*/ 113 h 120"/>
              <a:gd name="T46" fmla="*/ 4 w 147"/>
              <a:gd name="T47" fmla="*/ 120 h 120"/>
              <a:gd name="T48" fmla="*/ 147 w 147"/>
              <a:gd name="T49" fmla="*/ 117 h 120"/>
              <a:gd name="T50" fmla="*/ 81 w 147"/>
              <a:gd name="T51" fmla="*/ 113 h 120"/>
              <a:gd name="T52" fmla="*/ 67 w 147"/>
              <a:gd name="T53" fmla="*/ 80 h 120"/>
              <a:gd name="T54" fmla="*/ 81 w 147"/>
              <a:gd name="T55" fmla="*/ 113 h 120"/>
              <a:gd name="T56" fmla="*/ 87 w 147"/>
              <a:gd name="T57" fmla="*/ 113 h 120"/>
              <a:gd name="T58" fmla="*/ 84 w 147"/>
              <a:gd name="T59" fmla="*/ 73 h 120"/>
              <a:gd name="T60" fmla="*/ 60 w 147"/>
              <a:gd name="T61" fmla="*/ 77 h 120"/>
              <a:gd name="T62" fmla="*/ 14 w 147"/>
              <a:gd name="T63" fmla="*/ 113 h 120"/>
              <a:gd name="T64" fmla="*/ 24 w 147"/>
              <a:gd name="T65" fmla="*/ 47 h 120"/>
              <a:gd name="T66" fmla="*/ 44 w 147"/>
              <a:gd name="T67" fmla="*/ 47 h 120"/>
              <a:gd name="T68" fmla="*/ 64 w 147"/>
              <a:gd name="T69" fmla="*/ 47 h 120"/>
              <a:gd name="T70" fmla="*/ 84 w 147"/>
              <a:gd name="T71" fmla="*/ 47 h 120"/>
              <a:gd name="T72" fmla="*/ 104 w 147"/>
              <a:gd name="T73" fmla="*/ 47 h 120"/>
              <a:gd name="T74" fmla="*/ 124 w 147"/>
              <a:gd name="T75" fmla="*/ 47 h 120"/>
              <a:gd name="T76" fmla="*/ 134 w 147"/>
              <a:gd name="T77" fmla="*/ 113 h 120"/>
              <a:gd name="T78" fmla="*/ 17 w 147"/>
              <a:gd name="T79" fmla="*/ 27 h 120"/>
              <a:gd name="T80" fmla="*/ 30 w 147"/>
              <a:gd name="T81" fmla="*/ 33 h 120"/>
              <a:gd name="T82" fmla="*/ 17 w 147"/>
              <a:gd name="T83" fmla="*/ 33 h 120"/>
              <a:gd name="T84" fmla="*/ 37 w 147"/>
              <a:gd name="T85" fmla="*/ 27 h 120"/>
              <a:gd name="T86" fmla="*/ 50 w 147"/>
              <a:gd name="T87" fmla="*/ 33 h 120"/>
              <a:gd name="T88" fmla="*/ 37 w 147"/>
              <a:gd name="T89" fmla="*/ 33 h 120"/>
              <a:gd name="T90" fmla="*/ 57 w 147"/>
              <a:gd name="T91" fmla="*/ 27 h 120"/>
              <a:gd name="T92" fmla="*/ 70 w 147"/>
              <a:gd name="T93" fmla="*/ 33 h 120"/>
              <a:gd name="T94" fmla="*/ 57 w 147"/>
              <a:gd name="T95" fmla="*/ 33 h 120"/>
              <a:gd name="T96" fmla="*/ 77 w 147"/>
              <a:gd name="T97" fmla="*/ 27 h 120"/>
              <a:gd name="T98" fmla="*/ 91 w 147"/>
              <a:gd name="T99" fmla="*/ 33 h 120"/>
              <a:gd name="T100" fmla="*/ 77 w 147"/>
              <a:gd name="T101" fmla="*/ 33 h 120"/>
              <a:gd name="T102" fmla="*/ 97 w 147"/>
              <a:gd name="T103" fmla="*/ 27 h 120"/>
              <a:gd name="T104" fmla="*/ 111 w 147"/>
              <a:gd name="T105" fmla="*/ 33 h 120"/>
              <a:gd name="T106" fmla="*/ 97 w 147"/>
              <a:gd name="T107" fmla="*/ 33 h 120"/>
              <a:gd name="T108" fmla="*/ 117 w 147"/>
              <a:gd name="T109" fmla="*/ 27 h 120"/>
              <a:gd name="T110" fmla="*/ 131 w 147"/>
              <a:gd name="T111" fmla="*/ 33 h 120"/>
              <a:gd name="T112" fmla="*/ 117 w 147"/>
              <a:gd name="T113" fmla="*/ 33 h 120"/>
              <a:gd name="T114" fmla="*/ 14 w 147"/>
              <a:gd name="T115" fmla="*/ 20 h 120"/>
              <a:gd name="T116" fmla="*/ 134 w 147"/>
              <a:gd name="T117" fmla="*/ 6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47" h="120">
                <a:moveTo>
                  <a:pt x="117" y="73"/>
                </a:moveTo>
                <a:cubicBezTo>
                  <a:pt x="97" y="73"/>
                  <a:pt x="97" y="73"/>
                  <a:pt x="97" y="73"/>
                </a:cubicBezTo>
                <a:cubicBezTo>
                  <a:pt x="95" y="73"/>
                  <a:pt x="94" y="75"/>
                  <a:pt x="94" y="77"/>
                </a:cubicBezTo>
                <a:cubicBezTo>
                  <a:pt x="94" y="97"/>
                  <a:pt x="94" y="97"/>
                  <a:pt x="94" y="97"/>
                </a:cubicBezTo>
                <a:cubicBezTo>
                  <a:pt x="94" y="99"/>
                  <a:pt x="95" y="100"/>
                  <a:pt x="97" y="100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9" y="100"/>
                  <a:pt x="121" y="99"/>
                  <a:pt x="121" y="97"/>
                </a:cubicBezTo>
                <a:cubicBezTo>
                  <a:pt x="121" y="77"/>
                  <a:pt x="121" y="77"/>
                  <a:pt x="121" y="77"/>
                </a:cubicBezTo>
                <a:cubicBezTo>
                  <a:pt x="121" y="75"/>
                  <a:pt x="119" y="73"/>
                  <a:pt x="117" y="73"/>
                </a:cubicBezTo>
                <a:close/>
                <a:moveTo>
                  <a:pt x="114" y="93"/>
                </a:moveTo>
                <a:cubicBezTo>
                  <a:pt x="101" y="93"/>
                  <a:pt x="101" y="93"/>
                  <a:pt x="101" y="93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14" y="80"/>
                  <a:pt x="114" y="80"/>
                  <a:pt x="114" y="80"/>
                </a:cubicBezTo>
                <a:lnTo>
                  <a:pt x="114" y="93"/>
                </a:lnTo>
                <a:close/>
                <a:moveTo>
                  <a:pt x="50" y="73"/>
                </a:moveTo>
                <a:cubicBezTo>
                  <a:pt x="30" y="73"/>
                  <a:pt x="30" y="73"/>
                  <a:pt x="30" y="73"/>
                </a:cubicBezTo>
                <a:cubicBezTo>
                  <a:pt x="29" y="73"/>
                  <a:pt x="27" y="75"/>
                  <a:pt x="27" y="77"/>
                </a:cubicBezTo>
                <a:cubicBezTo>
                  <a:pt x="27" y="97"/>
                  <a:pt x="27" y="97"/>
                  <a:pt x="27" y="97"/>
                </a:cubicBezTo>
                <a:cubicBezTo>
                  <a:pt x="27" y="99"/>
                  <a:pt x="29" y="100"/>
                  <a:pt x="30" y="100"/>
                </a:cubicBezTo>
                <a:cubicBezTo>
                  <a:pt x="50" y="100"/>
                  <a:pt x="50" y="100"/>
                  <a:pt x="50" y="100"/>
                </a:cubicBezTo>
                <a:cubicBezTo>
                  <a:pt x="52" y="100"/>
                  <a:pt x="54" y="99"/>
                  <a:pt x="54" y="97"/>
                </a:cubicBezTo>
                <a:cubicBezTo>
                  <a:pt x="54" y="77"/>
                  <a:pt x="54" y="77"/>
                  <a:pt x="54" y="77"/>
                </a:cubicBezTo>
                <a:cubicBezTo>
                  <a:pt x="54" y="75"/>
                  <a:pt x="52" y="73"/>
                  <a:pt x="50" y="73"/>
                </a:cubicBezTo>
                <a:close/>
                <a:moveTo>
                  <a:pt x="47" y="93"/>
                </a:moveTo>
                <a:cubicBezTo>
                  <a:pt x="34" y="93"/>
                  <a:pt x="34" y="93"/>
                  <a:pt x="34" y="93"/>
                </a:cubicBezTo>
                <a:cubicBezTo>
                  <a:pt x="34" y="80"/>
                  <a:pt x="34" y="80"/>
                  <a:pt x="34" y="80"/>
                </a:cubicBezTo>
                <a:cubicBezTo>
                  <a:pt x="47" y="80"/>
                  <a:pt x="47" y="80"/>
                  <a:pt x="47" y="80"/>
                </a:cubicBezTo>
                <a:lnTo>
                  <a:pt x="47" y="93"/>
                </a:lnTo>
                <a:close/>
                <a:moveTo>
                  <a:pt x="144" y="113"/>
                </a:moveTo>
                <a:cubicBezTo>
                  <a:pt x="141" y="113"/>
                  <a:pt x="141" y="113"/>
                  <a:pt x="141" y="113"/>
                </a:cubicBezTo>
                <a:cubicBezTo>
                  <a:pt x="141" y="27"/>
                  <a:pt x="141" y="27"/>
                  <a:pt x="141" y="27"/>
                </a:cubicBezTo>
                <a:cubicBezTo>
                  <a:pt x="144" y="27"/>
                  <a:pt x="144" y="27"/>
                  <a:pt x="144" y="27"/>
                </a:cubicBezTo>
                <a:cubicBezTo>
                  <a:pt x="146" y="27"/>
                  <a:pt x="147" y="25"/>
                  <a:pt x="147" y="23"/>
                </a:cubicBezTo>
                <a:cubicBezTo>
                  <a:pt x="147" y="21"/>
                  <a:pt x="146" y="20"/>
                  <a:pt x="144" y="20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41" y="6"/>
                  <a:pt x="141" y="6"/>
                  <a:pt x="141" y="6"/>
                </a:cubicBezTo>
                <a:cubicBezTo>
                  <a:pt x="141" y="3"/>
                  <a:pt x="138" y="0"/>
                  <a:pt x="134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0" y="0"/>
                  <a:pt x="7" y="3"/>
                  <a:pt x="7" y="6"/>
                </a:cubicBezTo>
                <a:cubicBezTo>
                  <a:pt x="7" y="20"/>
                  <a:pt x="7" y="20"/>
                  <a:pt x="7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2" y="20"/>
                  <a:pt x="0" y="21"/>
                  <a:pt x="0" y="23"/>
                </a:cubicBezTo>
                <a:cubicBezTo>
                  <a:pt x="0" y="25"/>
                  <a:pt x="2" y="27"/>
                  <a:pt x="4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113"/>
                  <a:pt x="7" y="113"/>
                  <a:pt x="7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2" y="113"/>
                  <a:pt x="0" y="115"/>
                  <a:pt x="0" y="117"/>
                </a:cubicBezTo>
                <a:cubicBezTo>
                  <a:pt x="0" y="119"/>
                  <a:pt x="2" y="120"/>
                  <a:pt x="4" y="120"/>
                </a:cubicBezTo>
                <a:cubicBezTo>
                  <a:pt x="144" y="120"/>
                  <a:pt x="144" y="120"/>
                  <a:pt x="144" y="120"/>
                </a:cubicBezTo>
                <a:cubicBezTo>
                  <a:pt x="146" y="120"/>
                  <a:pt x="147" y="119"/>
                  <a:pt x="147" y="117"/>
                </a:cubicBezTo>
                <a:cubicBezTo>
                  <a:pt x="147" y="115"/>
                  <a:pt x="146" y="113"/>
                  <a:pt x="144" y="113"/>
                </a:cubicBezTo>
                <a:close/>
                <a:moveTo>
                  <a:pt x="81" y="113"/>
                </a:moveTo>
                <a:cubicBezTo>
                  <a:pt x="67" y="113"/>
                  <a:pt x="67" y="113"/>
                  <a:pt x="67" y="113"/>
                </a:cubicBezTo>
                <a:cubicBezTo>
                  <a:pt x="67" y="80"/>
                  <a:pt x="67" y="80"/>
                  <a:pt x="67" y="80"/>
                </a:cubicBezTo>
                <a:cubicBezTo>
                  <a:pt x="81" y="80"/>
                  <a:pt x="81" y="80"/>
                  <a:pt x="81" y="80"/>
                </a:cubicBezTo>
                <a:lnTo>
                  <a:pt x="81" y="113"/>
                </a:lnTo>
                <a:close/>
                <a:moveTo>
                  <a:pt x="134" y="113"/>
                </a:moveTo>
                <a:cubicBezTo>
                  <a:pt x="87" y="113"/>
                  <a:pt x="87" y="113"/>
                  <a:pt x="87" y="113"/>
                </a:cubicBezTo>
                <a:cubicBezTo>
                  <a:pt x="87" y="77"/>
                  <a:pt x="87" y="77"/>
                  <a:pt x="87" y="77"/>
                </a:cubicBezTo>
                <a:cubicBezTo>
                  <a:pt x="87" y="75"/>
                  <a:pt x="86" y="73"/>
                  <a:pt x="84" y="73"/>
                </a:cubicBezTo>
                <a:cubicBezTo>
                  <a:pt x="64" y="73"/>
                  <a:pt x="64" y="73"/>
                  <a:pt x="64" y="73"/>
                </a:cubicBezTo>
                <a:cubicBezTo>
                  <a:pt x="62" y="73"/>
                  <a:pt x="60" y="75"/>
                  <a:pt x="60" y="77"/>
                </a:cubicBezTo>
                <a:cubicBezTo>
                  <a:pt x="60" y="113"/>
                  <a:pt x="60" y="113"/>
                  <a:pt x="6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14" y="42"/>
                  <a:pt x="14" y="42"/>
                  <a:pt x="14" y="42"/>
                </a:cubicBezTo>
                <a:cubicBezTo>
                  <a:pt x="16" y="45"/>
                  <a:pt x="20" y="47"/>
                  <a:pt x="24" y="47"/>
                </a:cubicBezTo>
                <a:cubicBezTo>
                  <a:pt x="28" y="47"/>
                  <a:pt x="31" y="45"/>
                  <a:pt x="34" y="42"/>
                </a:cubicBezTo>
                <a:cubicBezTo>
                  <a:pt x="36" y="45"/>
                  <a:pt x="40" y="47"/>
                  <a:pt x="44" y="47"/>
                </a:cubicBezTo>
                <a:cubicBezTo>
                  <a:pt x="48" y="47"/>
                  <a:pt x="51" y="45"/>
                  <a:pt x="54" y="42"/>
                </a:cubicBezTo>
                <a:cubicBezTo>
                  <a:pt x="56" y="45"/>
                  <a:pt x="60" y="47"/>
                  <a:pt x="64" y="47"/>
                </a:cubicBezTo>
                <a:cubicBezTo>
                  <a:pt x="68" y="47"/>
                  <a:pt x="71" y="45"/>
                  <a:pt x="74" y="42"/>
                </a:cubicBezTo>
                <a:cubicBezTo>
                  <a:pt x="76" y="45"/>
                  <a:pt x="80" y="47"/>
                  <a:pt x="84" y="47"/>
                </a:cubicBezTo>
                <a:cubicBezTo>
                  <a:pt x="88" y="47"/>
                  <a:pt x="91" y="45"/>
                  <a:pt x="94" y="42"/>
                </a:cubicBezTo>
                <a:cubicBezTo>
                  <a:pt x="96" y="45"/>
                  <a:pt x="100" y="47"/>
                  <a:pt x="104" y="47"/>
                </a:cubicBezTo>
                <a:cubicBezTo>
                  <a:pt x="108" y="47"/>
                  <a:pt x="111" y="45"/>
                  <a:pt x="114" y="42"/>
                </a:cubicBezTo>
                <a:cubicBezTo>
                  <a:pt x="116" y="45"/>
                  <a:pt x="120" y="47"/>
                  <a:pt x="124" y="47"/>
                </a:cubicBezTo>
                <a:cubicBezTo>
                  <a:pt x="128" y="47"/>
                  <a:pt x="132" y="45"/>
                  <a:pt x="134" y="42"/>
                </a:cubicBezTo>
                <a:lnTo>
                  <a:pt x="134" y="113"/>
                </a:lnTo>
                <a:close/>
                <a:moveTo>
                  <a:pt x="17" y="33"/>
                </a:moveTo>
                <a:cubicBezTo>
                  <a:pt x="17" y="27"/>
                  <a:pt x="17" y="27"/>
                  <a:pt x="17" y="27"/>
                </a:cubicBezTo>
                <a:cubicBezTo>
                  <a:pt x="30" y="27"/>
                  <a:pt x="30" y="27"/>
                  <a:pt x="30" y="27"/>
                </a:cubicBezTo>
                <a:cubicBezTo>
                  <a:pt x="30" y="33"/>
                  <a:pt x="30" y="33"/>
                  <a:pt x="30" y="33"/>
                </a:cubicBezTo>
                <a:cubicBezTo>
                  <a:pt x="30" y="37"/>
                  <a:pt x="27" y="40"/>
                  <a:pt x="24" y="40"/>
                </a:cubicBezTo>
                <a:cubicBezTo>
                  <a:pt x="20" y="40"/>
                  <a:pt x="17" y="37"/>
                  <a:pt x="17" y="33"/>
                </a:cubicBezTo>
                <a:close/>
                <a:moveTo>
                  <a:pt x="37" y="33"/>
                </a:moveTo>
                <a:cubicBezTo>
                  <a:pt x="37" y="27"/>
                  <a:pt x="37" y="27"/>
                  <a:pt x="37" y="27"/>
                </a:cubicBezTo>
                <a:cubicBezTo>
                  <a:pt x="50" y="27"/>
                  <a:pt x="50" y="27"/>
                  <a:pt x="50" y="27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7"/>
                  <a:pt x="47" y="40"/>
                  <a:pt x="44" y="40"/>
                </a:cubicBezTo>
                <a:cubicBezTo>
                  <a:pt x="40" y="40"/>
                  <a:pt x="37" y="37"/>
                  <a:pt x="37" y="33"/>
                </a:cubicBezTo>
                <a:close/>
                <a:moveTo>
                  <a:pt x="57" y="33"/>
                </a:moveTo>
                <a:cubicBezTo>
                  <a:pt x="57" y="27"/>
                  <a:pt x="57" y="27"/>
                  <a:pt x="57" y="27"/>
                </a:cubicBezTo>
                <a:cubicBezTo>
                  <a:pt x="70" y="27"/>
                  <a:pt x="70" y="27"/>
                  <a:pt x="70" y="27"/>
                </a:cubicBezTo>
                <a:cubicBezTo>
                  <a:pt x="70" y="33"/>
                  <a:pt x="70" y="33"/>
                  <a:pt x="70" y="33"/>
                </a:cubicBezTo>
                <a:cubicBezTo>
                  <a:pt x="70" y="37"/>
                  <a:pt x="68" y="40"/>
                  <a:pt x="64" y="40"/>
                </a:cubicBezTo>
                <a:cubicBezTo>
                  <a:pt x="60" y="40"/>
                  <a:pt x="57" y="37"/>
                  <a:pt x="57" y="33"/>
                </a:cubicBezTo>
                <a:close/>
                <a:moveTo>
                  <a:pt x="77" y="33"/>
                </a:moveTo>
                <a:cubicBezTo>
                  <a:pt x="77" y="27"/>
                  <a:pt x="77" y="27"/>
                  <a:pt x="77" y="27"/>
                </a:cubicBezTo>
                <a:cubicBezTo>
                  <a:pt x="91" y="27"/>
                  <a:pt x="91" y="27"/>
                  <a:pt x="91" y="27"/>
                </a:cubicBezTo>
                <a:cubicBezTo>
                  <a:pt x="91" y="33"/>
                  <a:pt x="91" y="33"/>
                  <a:pt x="91" y="33"/>
                </a:cubicBezTo>
                <a:cubicBezTo>
                  <a:pt x="91" y="37"/>
                  <a:pt x="88" y="40"/>
                  <a:pt x="84" y="40"/>
                </a:cubicBezTo>
                <a:cubicBezTo>
                  <a:pt x="80" y="40"/>
                  <a:pt x="77" y="37"/>
                  <a:pt x="77" y="33"/>
                </a:cubicBezTo>
                <a:close/>
                <a:moveTo>
                  <a:pt x="97" y="33"/>
                </a:moveTo>
                <a:cubicBezTo>
                  <a:pt x="97" y="27"/>
                  <a:pt x="97" y="27"/>
                  <a:pt x="97" y="27"/>
                </a:cubicBezTo>
                <a:cubicBezTo>
                  <a:pt x="111" y="27"/>
                  <a:pt x="111" y="27"/>
                  <a:pt x="111" y="27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1" y="37"/>
                  <a:pt x="108" y="40"/>
                  <a:pt x="104" y="40"/>
                </a:cubicBezTo>
                <a:cubicBezTo>
                  <a:pt x="100" y="40"/>
                  <a:pt x="97" y="37"/>
                  <a:pt x="97" y="33"/>
                </a:cubicBezTo>
                <a:close/>
                <a:moveTo>
                  <a:pt x="117" y="33"/>
                </a:moveTo>
                <a:cubicBezTo>
                  <a:pt x="117" y="27"/>
                  <a:pt x="117" y="27"/>
                  <a:pt x="117" y="27"/>
                </a:cubicBezTo>
                <a:cubicBezTo>
                  <a:pt x="131" y="27"/>
                  <a:pt x="131" y="27"/>
                  <a:pt x="131" y="27"/>
                </a:cubicBezTo>
                <a:cubicBezTo>
                  <a:pt x="131" y="33"/>
                  <a:pt x="131" y="33"/>
                  <a:pt x="131" y="33"/>
                </a:cubicBezTo>
                <a:cubicBezTo>
                  <a:pt x="131" y="37"/>
                  <a:pt x="128" y="40"/>
                  <a:pt x="124" y="40"/>
                </a:cubicBezTo>
                <a:cubicBezTo>
                  <a:pt x="120" y="40"/>
                  <a:pt x="117" y="37"/>
                  <a:pt x="117" y="33"/>
                </a:cubicBezTo>
                <a:close/>
                <a:moveTo>
                  <a:pt x="134" y="20"/>
                </a:moveTo>
                <a:cubicBezTo>
                  <a:pt x="14" y="20"/>
                  <a:pt x="14" y="20"/>
                  <a:pt x="14" y="20"/>
                </a:cubicBezTo>
                <a:cubicBezTo>
                  <a:pt x="14" y="6"/>
                  <a:pt x="14" y="6"/>
                  <a:pt x="14" y="6"/>
                </a:cubicBezTo>
                <a:cubicBezTo>
                  <a:pt x="134" y="6"/>
                  <a:pt x="134" y="6"/>
                  <a:pt x="134" y="6"/>
                </a:cubicBezTo>
                <a:lnTo>
                  <a:pt x="134" y="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Google Shape;1511;p132">
            <a:extLst>
              <a:ext uri="{FF2B5EF4-FFF2-40B4-BE49-F238E27FC236}">
                <a16:creationId xmlns:a16="http://schemas.microsoft.com/office/drawing/2014/main" id="{78F836DF-6DB1-9EE2-F528-495FAAED4DAD}"/>
              </a:ext>
            </a:extLst>
          </p:cNvPr>
          <p:cNvSpPr txBox="1"/>
          <p:nvPr/>
        </p:nvSpPr>
        <p:spPr>
          <a:xfrm>
            <a:off x="2908349" y="7433056"/>
            <a:ext cx="7101926" cy="155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b="0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Titre</a:t>
            </a:r>
            <a:endParaRPr lang="en-US" b="0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Montserrat Black"/>
              <a:cs typeface="Montserrat Black"/>
              <a:sym typeface="Montserrat Black"/>
            </a:endParaRPr>
          </a:p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sz="4800" b="0" i="0" u="none" strike="noStrike" cap="none" dirty="0">
              <a:solidFill>
                <a:schemeClr val="bg1">
                  <a:lumMod val="65000"/>
                </a:schemeClr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3" name="Freeform 171">
            <a:extLst>
              <a:ext uri="{FF2B5EF4-FFF2-40B4-BE49-F238E27FC236}">
                <a16:creationId xmlns:a16="http://schemas.microsoft.com/office/drawing/2014/main" id="{430B9EE7-A82F-EEF7-50A3-5B08FC0F3CE8}"/>
              </a:ext>
            </a:extLst>
          </p:cNvPr>
          <p:cNvSpPr>
            <a:spLocks noEditPoints="1"/>
          </p:cNvSpPr>
          <p:nvPr/>
        </p:nvSpPr>
        <p:spPr bwMode="auto">
          <a:xfrm>
            <a:off x="1769359" y="7836460"/>
            <a:ext cx="552450" cy="549275"/>
          </a:xfrm>
          <a:custGeom>
            <a:avLst/>
            <a:gdLst>
              <a:gd name="T0" fmla="*/ 120 w 147"/>
              <a:gd name="T1" fmla="*/ 90 h 146"/>
              <a:gd name="T2" fmla="*/ 97 w 147"/>
              <a:gd name="T3" fmla="*/ 66 h 146"/>
              <a:gd name="T4" fmla="*/ 97 w 147"/>
              <a:gd name="T5" fmla="*/ 93 h 146"/>
              <a:gd name="T6" fmla="*/ 114 w 147"/>
              <a:gd name="T7" fmla="*/ 86 h 146"/>
              <a:gd name="T8" fmla="*/ 97 w 147"/>
              <a:gd name="T9" fmla="*/ 60 h 146"/>
              <a:gd name="T10" fmla="*/ 120 w 147"/>
              <a:gd name="T11" fmla="*/ 36 h 146"/>
              <a:gd name="T12" fmla="*/ 94 w 147"/>
              <a:gd name="T13" fmla="*/ 36 h 146"/>
              <a:gd name="T14" fmla="*/ 100 w 147"/>
              <a:gd name="T15" fmla="*/ 40 h 146"/>
              <a:gd name="T16" fmla="*/ 100 w 147"/>
              <a:gd name="T17" fmla="*/ 53 h 146"/>
              <a:gd name="T18" fmla="*/ 140 w 147"/>
              <a:gd name="T19" fmla="*/ 13 h 146"/>
              <a:gd name="T20" fmla="*/ 10 w 147"/>
              <a:gd name="T21" fmla="*/ 0 h 146"/>
              <a:gd name="T22" fmla="*/ 3 w 147"/>
              <a:gd name="T23" fmla="*/ 13 h 146"/>
              <a:gd name="T24" fmla="*/ 7 w 147"/>
              <a:gd name="T25" fmla="*/ 20 h 146"/>
              <a:gd name="T26" fmla="*/ 137 w 147"/>
              <a:gd name="T27" fmla="*/ 146 h 146"/>
              <a:gd name="T28" fmla="*/ 144 w 147"/>
              <a:gd name="T29" fmla="*/ 20 h 146"/>
              <a:gd name="T30" fmla="*/ 80 w 147"/>
              <a:gd name="T31" fmla="*/ 140 h 146"/>
              <a:gd name="T32" fmla="*/ 80 w 147"/>
              <a:gd name="T33" fmla="*/ 106 h 146"/>
              <a:gd name="T34" fmla="*/ 87 w 147"/>
              <a:gd name="T35" fmla="*/ 140 h 146"/>
              <a:gd name="T36" fmla="*/ 63 w 147"/>
              <a:gd name="T37" fmla="*/ 100 h 146"/>
              <a:gd name="T38" fmla="*/ 13 w 147"/>
              <a:gd name="T39" fmla="*/ 140 h 146"/>
              <a:gd name="T40" fmla="*/ 134 w 147"/>
              <a:gd name="T41" fmla="*/ 140 h 146"/>
              <a:gd name="T42" fmla="*/ 13 w 147"/>
              <a:gd name="T43" fmla="*/ 6 h 146"/>
              <a:gd name="T44" fmla="*/ 97 w 147"/>
              <a:gd name="T45" fmla="*/ 126 h 146"/>
              <a:gd name="T46" fmla="*/ 120 w 147"/>
              <a:gd name="T47" fmla="*/ 103 h 146"/>
              <a:gd name="T48" fmla="*/ 94 w 147"/>
              <a:gd name="T49" fmla="*/ 103 h 146"/>
              <a:gd name="T50" fmla="*/ 100 w 147"/>
              <a:gd name="T51" fmla="*/ 106 h 146"/>
              <a:gd name="T52" fmla="*/ 100 w 147"/>
              <a:gd name="T53" fmla="*/ 120 h 146"/>
              <a:gd name="T54" fmla="*/ 50 w 147"/>
              <a:gd name="T55" fmla="*/ 60 h 146"/>
              <a:gd name="T56" fmla="*/ 50 w 147"/>
              <a:gd name="T57" fmla="*/ 33 h 146"/>
              <a:gd name="T58" fmla="*/ 27 w 147"/>
              <a:gd name="T59" fmla="*/ 56 h 146"/>
              <a:gd name="T60" fmla="*/ 47 w 147"/>
              <a:gd name="T61" fmla="*/ 40 h 146"/>
              <a:gd name="T62" fmla="*/ 33 w 147"/>
              <a:gd name="T63" fmla="*/ 40 h 146"/>
              <a:gd name="T64" fmla="*/ 53 w 147"/>
              <a:gd name="T65" fmla="*/ 90 h 146"/>
              <a:gd name="T66" fmla="*/ 30 w 147"/>
              <a:gd name="T67" fmla="*/ 66 h 146"/>
              <a:gd name="T68" fmla="*/ 30 w 147"/>
              <a:gd name="T69" fmla="*/ 93 h 146"/>
              <a:gd name="T70" fmla="*/ 47 w 147"/>
              <a:gd name="T71" fmla="*/ 86 h 146"/>
              <a:gd name="T72" fmla="*/ 63 w 147"/>
              <a:gd name="T73" fmla="*/ 93 h 146"/>
              <a:gd name="T74" fmla="*/ 87 w 147"/>
              <a:gd name="T75" fmla="*/ 70 h 146"/>
              <a:gd name="T76" fmla="*/ 60 w 147"/>
              <a:gd name="T77" fmla="*/ 70 h 146"/>
              <a:gd name="T78" fmla="*/ 67 w 147"/>
              <a:gd name="T79" fmla="*/ 73 h 146"/>
              <a:gd name="T80" fmla="*/ 67 w 147"/>
              <a:gd name="T81" fmla="*/ 86 h 146"/>
              <a:gd name="T82" fmla="*/ 50 w 147"/>
              <a:gd name="T83" fmla="*/ 126 h 146"/>
              <a:gd name="T84" fmla="*/ 50 w 147"/>
              <a:gd name="T85" fmla="*/ 100 h 146"/>
              <a:gd name="T86" fmla="*/ 27 w 147"/>
              <a:gd name="T87" fmla="*/ 123 h 146"/>
              <a:gd name="T88" fmla="*/ 47 w 147"/>
              <a:gd name="T89" fmla="*/ 106 h 146"/>
              <a:gd name="T90" fmla="*/ 33 w 147"/>
              <a:gd name="T91" fmla="*/ 106 h 146"/>
              <a:gd name="T92" fmla="*/ 87 w 147"/>
              <a:gd name="T93" fmla="*/ 56 h 146"/>
              <a:gd name="T94" fmla="*/ 63 w 147"/>
              <a:gd name="T95" fmla="*/ 33 h 146"/>
              <a:gd name="T96" fmla="*/ 63 w 147"/>
              <a:gd name="T97" fmla="*/ 60 h 146"/>
              <a:gd name="T98" fmla="*/ 80 w 147"/>
              <a:gd name="T99" fmla="*/ 53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7" h="146">
                <a:moveTo>
                  <a:pt x="97" y="93"/>
                </a:moveTo>
                <a:cubicBezTo>
                  <a:pt x="117" y="93"/>
                  <a:pt x="117" y="93"/>
                  <a:pt x="117" y="93"/>
                </a:cubicBezTo>
                <a:cubicBezTo>
                  <a:pt x="119" y="93"/>
                  <a:pt x="120" y="92"/>
                  <a:pt x="120" y="90"/>
                </a:cubicBezTo>
                <a:cubicBezTo>
                  <a:pt x="120" y="70"/>
                  <a:pt x="120" y="70"/>
                  <a:pt x="120" y="70"/>
                </a:cubicBezTo>
                <a:cubicBezTo>
                  <a:pt x="120" y="68"/>
                  <a:pt x="119" y="66"/>
                  <a:pt x="117" y="66"/>
                </a:cubicBezTo>
                <a:cubicBezTo>
                  <a:pt x="97" y="66"/>
                  <a:pt x="97" y="66"/>
                  <a:pt x="97" y="66"/>
                </a:cubicBezTo>
                <a:cubicBezTo>
                  <a:pt x="95" y="66"/>
                  <a:pt x="94" y="68"/>
                  <a:pt x="94" y="70"/>
                </a:cubicBezTo>
                <a:cubicBezTo>
                  <a:pt x="94" y="90"/>
                  <a:pt x="94" y="90"/>
                  <a:pt x="94" y="90"/>
                </a:cubicBezTo>
                <a:cubicBezTo>
                  <a:pt x="94" y="92"/>
                  <a:pt x="95" y="93"/>
                  <a:pt x="97" y="93"/>
                </a:cubicBezTo>
                <a:close/>
                <a:moveTo>
                  <a:pt x="100" y="73"/>
                </a:moveTo>
                <a:cubicBezTo>
                  <a:pt x="114" y="73"/>
                  <a:pt x="114" y="73"/>
                  <a:pt x="114" y="73"/>
                </a:cubicBezTo>
                <a:cubicBezTo>
                  <a:pt x="114" y="86"/>
                  <a:pt x="114" y="86"/>
                  <a:pt x="114" y="86"/>
                </a:cubicBezTo>
                <a:cubicBezTo>
                  <a:pt x="100" y="86"/>
                  <a:pt x="100" y="86"/>
                  <a:pt x="100" y="86"/>
                </a:cubicBezTo>
                <a:lnTo>
                  <a:pt x="100" y="73"/>
                </a:lnTo>
                <a:close/>
                <a:moveTo>
                  <a:pt x="97" y="60"/>
                </a:moveTo>
                <a:cubicBezTo>
                  <a:pt x="117" y="60"/>
                  <a:pt x="117" y="60"/>
                  <a:pt x="117" y="60"/>
                </a:cubicBezTo>
                <a:cubicBezTo>
                  <a:pt x="119" y="60"/>
                  <a:pt x="120" y="58"/>
                  <a:pt x="120" y="56"/>
                </a:cubicBezTo>
                <a:cubicBezTo>
                  <a:pt x="120" y="36"/>
                  <a:pt x="120" y="36"/>
                  <a:pt x="120" y="36"/>
                </a:cubicBezTo>
                <a:cubicBezTo>
                  <a:pt x="120" y="34"/>
                  <a:pt x="119" y="33"/>
                  <a:pt x="117" y="33"/>
                </a:cubicBezTo>
                <a:cubicBezTo>
                  <a:pt x="97" y="33"/>
                  <a:pt x="97" y="33"/>
                  <a:pt x="97" y="33"/>
                </a:cubicBezTo>
                <a:cubicBezTo>
                  <a:pt x="95" y="33"/>
                  <a:pt x="94" y="34"/>
                  <a:pt x="94" y="36"/>
                </a:cubicBezTo>
                <a:cubicBezTo>
                  <a:pt x="94" y="56"/>
                  <a:pt x="94" y="56"/>
                  <a:pt x="94" y="56"/>
                </a:cubicBezTo>
                <a:cubicBezTo>
                  <a:pt x="94" y="58"/>
                  <a:pt x="95" y="60"/>
                  <a:pt x="97" y="60"/>
                </a:cubicBezTo>
                <a:close/>
                <a:moveTo>
                  <a:pt x="100" y="40"/>
                </a:moveTo>
                <a:cubicBezTo>
                  <a:pt x="114" y="40"/>
                  <a:pt x="114" y="40"/>
                  <a:pt x="114" y="40"/>
                </a:cubicBezTo>
                <a:cubicBezTo>
                  <a:pt x="114" y="53"/>
                  <a:pt x="114" y="53"/>
                  <a:pt x="114" y="53"/>
                </a:cubicBezTo>
                <a:cubicBezTo>
                  <a:pt x="100" y="53"/>
                  <a:pt x="100" y="53"/>
                  <a:pt x="100" y="53"/>
                </a:cubicBezTo>
                <a:lnTo>
                  <a:pt x="100" y="40"/>
                </a:lnTo>
                <a:close/>
                <a:moveTo>
                  <a:pt x="144" y="13"/>
                </a:moveTo>
                <a:cubicBezTo>
                  <a:pt x="140" y="13"/>
                  <a:pt x="140" y="13"/>
                  <a:pt x="140" y="13"/>
                </a:cubicBezTo>
                <a:cubicBezTo>
                  <a:pt x="140" y="3"/>
                  <a:pt x="140" y="3"/>
                  <a:pt x="140" y="3"/>
                </a:cubicBezTo>
                <a:cubicBezTo>
                  <a:pt x="140" y="1"/>
                  <a:pt x="139" y="0"/>
                  <a:pt x="137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8" y="0"/>
                  <a:pt x="7" y="1"/>
                  <a:pt x="7" y="3"/>
                </a:cubicBezTo>
                <a:cubicBezTo>
                  <a:pt x="7" y="13"/>
                  <a:pt x="7" y="13"/>
                  <a:pt x="7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2" y="13"/>
                  <a:pt x="0" y="14"/>
                  <a:pt x="0" y="16"/>
                </a:cubicBezTo>
                <a:cubicBezTo>
                  <a:pt x="0" y="18"/>
                  <a:pt x="2" y="20"/>
                  <a:pt x="3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143"/>
                  <a:pt x="7" y="143"/>
                  <a:pt x="7" y="143"/>
                </a:cubicBezTo>
                <a:cubicBezTo>
                  <a:pt x="7" y="145"/>
                  <a:pt x="8" y="146"/>
                  <a:pt x="10" y="146"/>
                </a:cubicBezTo>
                <a:cubicBezTo>
                  <a:pt x="137" y="146"/>
                  <a:pt x="137" y="146"/>
                  <a:pt x="137" y="146"/>
                </a:cubicBezTo>
                <a:cubicBezTo>
                  <a:pt x="139" y="146"/>
                  <a:pt x="140" y="145"/>
                  <a:pt x="140" y="143"/>
                </a:cubicBezTo>
                <a:cubicBezTo>
                  <a:pt x="140" y="20"/>
                  <a:pt x="140" y="20"/>
                  <a:pt x="140" y="20"/>
                </a:cubicBezTo>
                <a:cubicBezTo>
                  <a:pt x="144" y="20"/>
                  <a:pt x="144" y="20"/>
                  <a:pt x="144" y="20"/>
                </a:cubicBezTo>
                <a:cubicBezTo>
                  <a:pt x="146" y="20"/>
                  <a:pt x="147" y="18"/>
                  <a:pt x="147" y="16"/>
                </a:cubicBezTo>
                <a:cubicBezTo>
                  <a:pt x="147" y="14"/>
                  <a:pt x="146" y="13"/>
                  <a:pt x="144" y="13"/>
                </a:cubicBezTo>
                <a:close/>
                <a:moveTo>
                  <a:pt x="80" y="140"/>
                </a:moveTo>
                <a:cubicBezTo>
                  <a:pt x="67" y="140"/>
                  <a:pt x="67" y="140"/>
                  <a:pt x="67" y="140"/>
                </a:cubicBezTo>
                <a:cubicBezTo>
                  <a:pt x="67" y="106"/>
                  <a:pt x="67" y="106"/>
                  <a:pt x="67" y="106"/>
                </a:cubicBezTo>
                <a:cubicBezTo>
                  <a:pt x="80" y="106"/>
                  <a:pt x="80" y="106"/>
                  <a:pt x="80" y="106"/>
                </a:cubicBezTo>
                <a:lnTo>
                  <a:pt x="80" y="140"/>
                </a:lnTo>
                <a:close/>
                <a:moveTo>
                  <a:pt x="134" y="140"/>
                </a:moveTo>
                <a:cubicBezTo>
                  <a:pt x="87" y="140"/>
                  <a:pt x="87" y="140"/>
                  <a:pt x="87" y="140"/>
                </a:cubicBezTo>
                <a:cubicBezTo>
                  <a:pt x="87" y="103"/>
                  <a:pt x="87" y="103"/>
                  <a:pt x="87" y="103"/>
                </a:cubicBezTo>
                <a:cubicBezTo>
                  <a:pt x="87" y="101"/>
                  <a:pt x="85" y="100"/>
                  <a:pt x="84" y="100"/>
                </a:cubicBezTo>
                <a:cubicBezTo>
                  <a:pt x="63" y="100"/>
                  <a:pt x="63" y="100"/>
                  <a:pt x="63" y="100"/>
                </a:cubicBezTo>
                <a:cubicBezTo>
                  <a:pt x="62" y="100"/>
                  <a:pt x="60" y="101"/>
                  <a:pt x="60" y="103"/>
                </a:cubicBezTo>
                <a:cubicBezTo>
                  <a:pt x="60" y="140"/>
                  <a:pt x="60" y="140"/>
                  <a:pt x="60" y="140"/>
                </a:cubicBezTo>
                <a:cubicBezTo>
                  <a:pt x="13" y="140"/>
                  <a:pt x="13" y="140"/>
                  <a:pt x="13" y="140"/>
                </a:cubicBezTo>
                <a:cubicBezTo>
                  <a:pt x="13" y="20"/>
                  <a:pt x="13" y="20"/>
                  <a:pt x="13" y="20"/>
                </a:cubicBezTo>
                <a:cubicBezTo>
                  <a:pt x="134" y="20"/>
                  <a:pt x="134" y="20"/>
                  <a:pt x="134" y="20"/>
                </a:cubicBezTo>
                <a:lnTo>
                  <a:pt x="134" y="140"/>
                </a:lnTo>
                <a:close/>
                <a:moveTo>
                  <a:pt x="134" y="13"/>
                </a:moveTo>
                <a:cubicBezTo>
                  <a:pt x="13" y="13"/>
                  <a:pt x="13" y="13"/>
                  <a:pt x="13" y="13"/>
                </a:cubicBezTo>
                <a:cubicBezTo>
                  <a:pt x="13" y="6"/>
                  <a:pt x="13" y="6"/>
                  <a:pt x="13" y="6"/>
                </a:cubicBezTo>
                <a:cubicBezTo>
                  <a:pt x="134" y="6"/>
                  <a:pt x="134" y="6"/>
                  <a:pt x="134" y="6"/>
                </a:cubicBezTo>
                <a:lnTo>
                  <a:pt x="134" y="13"/>
                </a:lnTo>
                <a:close/>
                <a:moveTo>
                  <a:pt x="97" y="126"/>
                </a:moveTo>
                <a:cubicBezTo>
                  <a:pt x="117" y="126"/>
                  <a:pt x="117" y="126"/>
                  <a:pt x="117" y="126"/>
                </a:cubicBezTo>
                <a:cubicBezTo>
                  <a:pt x="119" y="126"/>
                  <a:pt x="120" y="125"/>
                  <a:pt x="120" y="123"/>
                </a:cubicBezTo>
                <a:cubicBezTo>
                  <a:pt x="120" y="103"/>
                  <a:pt x="120" y="103"/>
                  <a:pt x="120" y="103"/>
                </a:cubicBezTo>
                <a:cubicBezTo>
                  <a:pt x="120" y="101"/>
                  <a:pt x="119" y="100"/>
                  <a:pt x="117" y="100"/>
                </a:cubicBezTo>
                <a:cubicBezTo>
                  <a:pt x="97" y="100"/>
                  <a:pt x="97" y="100"/>
                  <a:pt x="97" y="100"/>
                </a:cubicBezTo>
                <a:cubicBezTo>
                  <a:pt x="95" y="100"/>
                  <a:pt x="94" y="101"/>
                  <a:pt x="94" y="103"/>
                </a:cubicBezTo>
                <a:cubicBezTo>
                  <a:pt x="94" y="123"/>
                  <a:pt x="94" y="123"/>
                  <a:pt x="94" y="123"/>
                </a:cubicBezTo>
                <a:cubicBezTo>
                  <a:pt x="94" y="125"/>
                  <a:pt x="95" y="126"/>
                  <a:pt x="97" y="126"/>
                </a:cubicBezTo>
                <a:close/>
                <a:moveTo>
                  <a:pt x="100" y="106"/>
                </a:moveTo>
                <a:cubicBezTo>
                  <a:pt x="114" y="106"/>
                  <a:pt x="114" y="106"/>
                  <a:pt x="114" y="106"/>
                </a:cubicBezTo>
                <a:cubicBezTo>
                  <a:pt x="114" y="120"/>
                  <a:pt x="114" y="120"/>
                  <a:pt x="114" y="120"/>
                </a:cubicBezTo>
                <a:cubicBezTo>
                  <a:pt x="100" y="120"/>
                  <a:pt x="100" y="120"/>
                  <a:pt x="100" y="120"/>
                </a:cubicBezTo>
                <a:lnTo>
                  <a:pt x="100" y="106"/>
                </a:lnTo>
                <a:close/>
                <a:moveTo>
                  <a:pt x="30" y="60"/>
                </a:moveTo>
                <a:cubicBezTo>
                  <a:pt x="50" y="60"/>
                  <a:pt x="50" y="60"/>
                  <a:pt x="50" y="60"/>
                </a:cubicBezTo>
                <a:cubicBezTo>
                  <a:pt x="52" y="60"/>
                  <a:pt x="53" y="58"/>
                  <a:pt x="53" y="56"/>
                </a:cubicBezTo>
                <a:cubicBezTo>
                  <a:pt x="53" y="36"/>
                  <a:pt x="53" y="36"/>
                  <a:pt x="53" y="36"/>
                </a:cubicBezTo>
                <a:cubicBezTo>
                  <a:pt x="53" y="34"/>
                  <a:pt x="52" y="33"/>
                  <a:pt x="50" y="33"/>
                </a:cubicBezTo>
                <a:cubicBezTo>
                  <a:pt x="30" y="33"/>
                  <a:pt x="30" y="33"/>
                  <a:pt x="30" y="33"/>
                </a:cubicBezTo>
                <a:cubicBezTo>
                  <a:pt x="28" y="33"/>
                  <a:pt x="27" y="34"/>
                  <a:pt x="27" y="36"/>
                </a:cubicBezTo>
                <a:cubicBezTo>
                  <a:pt x="27" y="56"/>
                  <a:pt x="27" y="56"/>
                  <a:pt x="27" y="56"/>
                </a:cubicBezTo>
                <a:cubicBezTo>
                  <a:pt x="27" y="58"/>
                  <a:pt x="28" y="60"/>
                  <a:pt x="30" y="60"/>
                </a:cubicBezTo>
                <a:close/>
                <a:moveTo>
                  <a:pt x="33" y="40"/>
                </a:moveTo>
                <a:cubicBezTo>
                  <a:pt x="47" y="40"/>
                  <a:pt x="47" y="40"/>
                  <a:pt x="47" y="40"/>
                </a:cubicBezTo>
                <a:cubicBezTo>
                  <a:pt x="47" y="53"/>
                  <a:pt x="47" y="53"/>
                  <a:pt x="47" y="53"/>
                </a:cubicBezTo>
                <a:cubicBezTo>
                  <a:pt x="33" y="53"/>
                  <a:pt x="33" y="53"/>
                  <a:pt x="33" y="53"/>
                </a:cubicBezTo>
                <a:lnTo>
                  <a:pt x="33" y="40"/>
                </a:lnTo>
                <a:close/>
                <a:moveTo>
                  <a:pt x="30" y="93"/>
                </a:moveTo>
                <a:cubicBezTo>
                  <a:pt x="50" y="93"/>
                  <a:pt x="50" y="93"/>
                  <a:pt x="50" y="93"/>
                </a:cubicBezTo>
                <a:cubicBezTo>
                  <a:pt x="52" y="93"/>
                  <a:pt x="53" y="92"/>
                  <a:pt x="53" y="90"/>
                </a:cubicBezTo>
                <a:cubicBezTo>
                  <a:pt x="53" y="70"/>
                  <a:pt x="53" y="70"/>
                  <a:pt x="53" y="70"/>
                </a:cubicBezTo>
                <a:cubicBezTo>
                  <a:pt x="53" y="68"/>
                  <a:pt x="52" y="66"/>
                  <a:pt x="50" y="66"/>
                </a:cubicBezTo>
                <a:cubicBezTo>
                  <a:pt x="30" y="66"/>
                  <a:pt x="30" y="66"/>
                  <a:pt x="30" y="66"/>
                </a:cubicBezTo>
                <a:cubicBezTo>
                  <a:pt x="28" y="66"/>
                  <a:pt x="27" y="68"/>
                  <a:pt x="27" y="70"/>
                </a:cubicBezTo>
                <a:cubicBezTo>
                  <a:pt x="27" y="90"/>
                  <a:pt x="27" y="90"/>
                  <a:pt x="27" y="90"/>
                </a:cubicBezTo>
                <a:cubicBezTo>
                  <a:pt x="27" y="92"/>
                  <a:pt x="28" y="93"/>
                  <a:pt x="30" y="93"/>
                </a:cubicBezTo>
                <a:close/>
                <a:moveTo>
                  <a:pt x="33" y="73"/>
                </a:moveTo>
                <a:cubicBezTo>
                  <a:pt x="47" y="73"/>
                  <a:pt x="47" y="73"/>
                  <a:pt x="47" y="73"/>
                </a:cubicBezTo>
                <a:cubicBezTo>
                  <a:pt x="47" y="86"/>
                  <a:pt x="47" y="86"/>
                  <a:pt x="47" y="86"/>
                </a:cubicBezTo>
                <a:cubicBezTo>
                  <a:pt x="33" y="86"/>
                  <a:pt x="33" y="86"/>
                  <a:pt x="33" y="86"/>
                </a:cubicBezTo>
                <a:lnTo>
                  <a:pt x="33" y="73"/>
                </a:lnTo>
                <a:close/>
                <a:moveTo>
                  <a:pt x="63" y="93"/>
                </a:moveTo>
                <a:cubicBezTo>
                  <a:pt x="84" y="93"/>
                  <a:pt x="84" y="93"/>
                  <a:pt x="84" y="93"/>
                </a:cubicBezTo>
                <a:cubicBezTo>
                  <a:pt x="85" y="93"/>
                  <a:pt x="87" y="92"/>
                  <a:pt x="87" y="90"/>
                </a:cubicBezTo>
                <a:cubicBezTo>
                  <a:pt x="87" y="70"/>
                  <a:pt x="87" y="70"/>
                  <a:pt x="87" y="70"/>
                </a:cubicBezTo>
                <a:cubicBezTo>
                  <a:pt x="87" y="68"/>
                  <a:pt x="85" y="66"/>
                  <a:pt x="84" y="66"/>
                </a:cubicBezTo>
                <a:cubicBezTo>
                  <a:pt x="63" y="66"/>
                  <a:pt x="63" y="66"/>
                  <a:pt x="63" y="66"/>
                </a:cubicBezTo>
                <a:cubicBezTo>
                  <a:pt x="62" y="66"/>
                  <a:pt x="60" y="68"/>
                  <a:pt x="60" y="70"/>
                </a:cubicBezTo>
                <a:cubicBezTo>
                  <a:pt x="60" y="90"/>
                  <a:pt x="60" y="90"/>
                  <a:pt x="60" y="90"/>
                </a:cubicBezTo>
                <a:cubicBezTo>
                  <a:pt x="60" y="92"/>
                  <a:pt x="62" y="93"/>
                  <a:pt x="63" y="93"/>
                </a:cubicBezTo>
                <a:close/>
                <a:moveTo>
                  <a:pt x="67" y="73"/>
                </a:moveTo>
                <a:cubicBezTo>
                  <a:pt x="80" y="73"/>
                  <a:pt x="80" y="73"/>
                  <a:pt x="80" y="73"/>
                </a:cubicBezTo>
                <a:cubicBezTo>
                  <a:pt x="80" y="86"/>
                  <a:pt x="80" y="86"/>
                  <a:pt x="80" y="86"/>
                </a:cubicBezTo>
                <a:cubicBezTo>
                  <a:pt x="67" y="86"/>
                  <a:pt x="67" y="86"/>
                  <a:pt x="67" y="86"/>
                </a:cubicBezTo>
                <a:lnTo>
                  <a:pt x="67" y="73"/>
                </a:lnTo>
                <a:close/>
                <a:moveTo>
                  <a:pt x="30" y="126"/>
                </a:moveTo>
                <a:cubicBezTo>
                  <a:pt x="50" y="126"/>
                  <a:pt x="50" y="126"/>
                  <a:pt x="50" y="126"/>
                </a:cubicBezTo>
                <a:cubicBezTo>
                  <a:pt x="52" y="126"/>
                  <a:pt x="53" y="125"/>
                  <a:pt x="53" y="123"/>
                </a:cubicBezTo>
                <a:cubicBezTo>
                  <a:pt x="53" y="103"/>
                  <a:pt x="53" y="103"/>
                  <a:pt x="53" y="103"/>
                </a:cubicBezTo>
                <a:cubicBezTo>
                  <a:pt x="53" y="101"/>
                  <a:pt x="52" y="100"/>
                  <a:pt x="50" y="100"/>
                </a:cubicBezTo>
                <a:cubicBezTo>
                  <a:pt x="30" y="100"/>
                  <a:pt x="30" y="100"/>
                  <a:pt x="30" y="100"/>
                </a:cubicBezTo>
                <a:cubicBezTo>
                  <a:pt x="28" y="100"/>
                  <a:pt x="27" y="101"/>
                  <a:pt x="27" y="103"/>
                </a:cubicBezTo>
                <a:cubicBezTo>
                  <a:pt x="27" y="123"/>
                  <a:pt x="27" y="123"/>
                  <a:pt x="27" y="123"/>
                </a:cubicBezTo>
                <a:cubicBezTo>
                  <a:pt x="27" y="125"/>
                  <a:pt x="28" y="126"/>
                  <a:pt x="30" y="126"/>
                </a:cubicBezTo>
                <a:close/>
                <a:moveTo>
                  <a:pt x="33" y="106"/>
                </a:moveTo>
                <a:cubicBezTo>
                  <a:pt x="47" y="106"/>
                  <a:pt x="47" y="106"/>
                  <a:pt x="47" y="106"/>
                </a:cubicBezTo>
                <a:cubicBezTo>
                  <a:pt x="47" y="120"/>
                  <a:pt x="47" y="120"/>
                  <a:pt x="47" y="120"/>
                </a:cubicBezTo>
                <a:cubicBezTo>
                  <a:pt x="33" y="120"/>
                  <a:pt x="33" y="120"/>
                  <a:pt x="33" y="120"/>
                </a:cubicBezTo>
                <a:lnTo>
                  <a:pt x="33" y="106"/>
                </a:lnTo>
                <a:close/>
                <a:moveTo>
                  <a:pt x="63" y="60"/>
                </a:moveTo>
                <a:cubicBezTo>
                  <a:pt x="84" y="60"/>
                  <a:pt x="84" y="60"/>
                  <a:pt x="84" y="60"/>
                </a:cubicBezTo>
                <a:cubicBezTo>
                  <a:pt x="85" y="60"/>
                  <a:pt x="87" y="58"/>
                  <a:pt x="87" y="56"/>
                </a:cubicBezTo>
                <a:cubicBezTo>
                  <a:pt x="87" y="36"/>
                  <a:pt x="87" y="36"/>
                  <a:pt x="87" y="36"/>
                </a:cubicBezTo>
                <a:cubicBezTo>
                  <a:pt x="87" y="34"/>
                  <a:pt x="85" y="33"/>
                  <a:pt x="84" y="33"/>
                </a:cubicBezTo>
                <a:cubicBezTo>
                  <a:pt x="63" y="33"/>
                  <a:pt x="63" y="33"/>
                  <a:pt x="63" y="33"/>
                </a:cubicBezTo>
                <a:cubicBezTo>
                  <a:pt x="62" y="33"/>
                  <a:pt x="60" y="34"/>
                  <a:pt x="60" y="36"/>
                </a:cubicBezTo>
                <a:cubicBezTo>
                  <a:pt x="60" y="56"/>
                  <a:pt x="60" y="56"/>
                  <a:pt x="60" y="56"/>
                </a:cubicBezTo>
                <a:cubicBezTo>
                  <a:pt x="60" y="58"/>
                  <a:pt x="62" y="60"/>
                  <a:pt x="63" y="60"/>
                </a:cubicBezTo>
                <a:close/>
                <a:moveTo>
                  <a:pt x="67" y="40"/>
                </a:moveTo>
                <a:cubicBezTo>
                  <a:pt x="80" y="40"/>
                  <a:pt x="80" y="40"/>
                  <a:pt x="80" y="40"/>
                </a:cubicBezTo>
                <a:cubicBezTo>
                  <a:pt x="80" y="53"/>
                  <a:pt x="80" y="53"/>
                  <a:pt x="80" y="53"/>
                </a:cubicBezTo>
                <a:cubicBezTo>
                  <a:pt x="67" y="53"/>
                  <a:pt x="67" y="53"/>
                  <a:pt x="67" y="53"/>
                </a:cubicBezTo>
                <a:lnTo>
                  <a:pt x="67" y="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6EF53B21-3C7F-6C01-0367-4A2E307DEE2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5018" y="1251284"/>
            <a:ext cx="5897141" cy="7748337"/>
          </a:xfrm>
        </p:spPr>
      </p:pic>
    </p:spTree>
    <p:extLst>
      <p:ext uri="{BB962C8B-B14F-4D97-AF65-F5344CB8AC3E}">
        <p14:creationId xmlns:p14="http://schemas.microsoft.com/office/powerpoint/2010/main" val="4257539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/>
      <p:bldP spid="18" grpId="0"/>
      <p:bldP spid="20" grpId="0" animBg="1"/>
      <p:bldP spid="21" grpId="0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578;p86">
            <a:extLst>
              <a:ext uri="{FF2B5EF4-FFF2-40B4-BE49-F238E27FC236}">
                <a16:creationId xmlns:a16="http://schemas.microsoft.com/office/drawing/2014/main" id="{A8303C8A-300B-1B7D-9736-13050313E123}"/>
              </a:ext>
            </a:extLst>
          </p:cNvPr>
          <p:cNvSpPr txBox="1"/>
          <p:nvPr/>
        </p:nvSpPr>
        <p:spPr>
          <a:xfrm>
            <a:off x="6993595" y="5794785"/>
            <a:ext cx="3016679" cy="6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i="0" u="none" strike="noStrike" cap="none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/>
                <a:cs typeface="Karla"/>
                <a:sym typeface="Karla"/>
              </a:rPr>
              <a:t>Chiffre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A327811-0BE7-C6EC-9812-C5E9ACDFD066}"/>
              </a:ext>
            </a:extLst>
          </p:cNvPr>
          <p:cNvSpPr txBox="1"/>
          <p:nvPr/>
        </p:nvSpPr>
        <p:spPr>
          <a:xfrm>
            <a:off x="6993595" y="6588282"/>
            <a:ext cx="21359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873C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345</a:t>
            </a:r>
          </a:p>
        </p:txBody>
      </p:sp>
      <p:sp>
        <p:nvSpPr>
          <p:cNvPr id="18" name="Google Shape;1511;p132">
            <a:extLst>
              <a:ext uri="{FF2B5EF4-FFF2-40B4-BE49-F238E27FC236}">
                <a16:creationId xmlns:a16="http://schemas.microsoft.com/office/drawing/2014/main" id="{A1E36A82-7513-C305-AE27-9DA581DC61F1}"/>
              </a:ext>
            </a:extLst>
          </p:cNvPr>
          <p:cNvSpPr txBox="1"/>
          <p:nvPr/>
        </p:nvSpPr>
        <p:spPr>
          <a:xfrm>
            <a:off x="6993595" y="7431751"/>
            <a:ext cx="3016679" cy="137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a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sz="4800" b="0" i="0" u="none" strike="noStrike" cap="none" dirty="0">
              <a:solidFill>
                <a:schemeClr val="bg1">
                  <a:lumMod val="65000"/>
                </a:schemeClr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0" name="Google Shape;578;p86">
            <a:extLst>
              <a:ext uri="{FF2B5EF4-FFF2-40B4-BE49-F238E27FC236}">
                <a16:creationId xmlns:a16="http://schemas.microsoft.com/office/drawing/2014/main" id="{33CFC4B5-A04D-27CC-1448-10DCE0243322}"/>
              </a:ext>
            </a:extLst>
          </p:cNvPr>
          <p:cNvSpPr txBox="1"/>
          <p:nvPr/>
        </p:nvSpPr>
        <p:spPr>
          <a:xfrm>
            <a:off x="6993595" y="1655369"/>
            <a:ext cx="3016679" cy="6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i="0" u="none" strike="noStrike" cap="none" dirty="0">
                <a:solidFill>
                  <a:schemeClr val="bg1"/>
                </a:solidFill>
                <a:latin typeface="+mj-lt"/>
                <a:ea typeface="Karla"/>
                <a:cs typeface="Karla"/>
                <a:sym typeface="Karla"/>
              </a:rPr>
              <a:t>Chiffre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47004CB4-CEAF-14E9-EC01-91F50E11BE22}"/>
              </a:ext>
            </a:extLst>
          </p:cNvPr>
          <p:cNvSpPr txBox="1"/>
          <p:nvPr/>
        </p:nvSpPr>
        <p:spPr>
          <a:xfrm>
            <a:off x="6993595" y="2448866"/>
            <a:ext cx="21359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BB" sz="40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57%</a:t>
            </a:r>
            <a:endParaRPr lang="en-US" sz="4000" dirty="0">
              <a:solidFill>
                <a:schemeClr val="bg1"/>
              </a:solidFill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22" name="Google Shape;1511;p132">
            <a:extLst>
              <a:ext uri="{FF2B5EF4-FFF2-40B4-BE49-F238E27FC236}">
                <a16:creationId xmlns:a16="http://schemas.microsoft.com/office/drawing/2014/main" id="{B4AF5ECD-2382-735C-BA04-0CFC0D4C7392}"/>
              </a:ext>
            </a:extLst>
          </p:cNvPr>
          <p:cNvSpPr txBox="1"/>
          <p:nvPr/>
        </p:nvSpPr>
        <p:spPr>
          <a:xfrm>
            <a:off x="6993595" y="3292335"/>
            <a:ext cx="3016679" cy="137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lorem ipsum dolor sit</a:t>
            </a:r>
            <a:endParaRPr sz="4800" b="0" i="0" u="none" strike="noStrike" cap="none" dirty="0">
              <a:solidFill>
                <a:schemeClr val="bg1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2F843ED1-D9D9-A1F9-F7C0-8E9E8D967C28}"/>
              </a:ext>
            </a:extLst>
          </p:cNvPr>
          <p:cNvSpPr txBox="1"/>
          <p:nvPr/>
        </p:nvSpPr>
        <p:spPr>
          <a:xfrm>
            <a:off x="1213218" y="4734807"/>
            <a:ext cx="5043201" cy="3951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. </a:t>
            </a:r>
            <a:endParaRPr lang="en-BB">
              <a:solidFill>
                <a:schemeClr val="bg1">
                  <a:lumMod val="65000"/>
                </a:schemeClr>
              </a:solidFill>
              <a:latin typeface="Nunito" pitchFamily="2" charset="0"/>
              <a:ea typeface="Karla" pitchFamily="2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endParaRPr lang="en-US" dirty="0">
              <a:solidFill>
                <a:schemeClr val="bg1">
                  <a:lumMod val="65000"/>
                </a:schemeClr>
              </a:solidFill>
              <a:latin typeface="Nunito" pitchFamily="2" charset="0"/>
              <a:ea typeface="Karla" pitchFamily="2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endParaRPr lang="ru-RU" dirty="0">
              <a:solidFill>
                <a:schemeClr val="bg1">
                  <a:lumMod val="65000"/>
                </a:schemeClr>
              </a:solidFill>
              <a:latin typeface="Nunito" pitchFamily="2" charset="0"/>
              <a:ea typeface="Karla" pitchFamily="2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83753F82-D588-4853-3DB5-62DD0394AED1}"/>
              </a:ext>
            </a:extLst>
          </p:cNvPr>
          <p:cNvSpPr txBox="1"/>
          <p:nvPr/>
        </p:nvSpPr>
        <p:spPr>
          <a:xfrm>
            <a:off x="1187332" y="2745645"/>
            <a:ext cx="5043201" cy="191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fr-MA" sz="66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lorem</a:t>
            </a:r>
            <a:r>
              <a:rPr lang="fr-MA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 ipsum </a:t>
            </a:r>
            <a:r>
              <a:rPr lang="fr-MA" sz="66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dolor</a:t>
            </a:r>
            <a:endParaRPr lang="en-US" sz="6600" dirty="0">
              <a:solidFill>
                <a:schemeClr val="tx1">
                  <a:lumMod val="90000"/>
                  <a:lumOff val="10000"/>
                </a:schemeClr>
              </a:solidFill>
              <a:latin typeface="Nunito ExtraBold" pitchFamily="2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EF0B97D8-CD23-342B-B48B-322B7E15EB3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5018" y="1251284"/>
            <a:ext cx="5897141" cy="7748337"/>
          </a:xfrm>
        </p:spPr>
      </p:pic>
    </p:spTree>
    <p:extLst>
      <p:ext uri="{BB962C8B-B14F-4D97-AF65-F5344CB8AC3E}">
        <p14:creationId xmlns:p14="http://schemas.microsoft.com/office/powerpoint/2010/main" val="2475097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3E196F75-CDD3-F191-C167-682AA76680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5128" y="5582653"/>
            <a:ext cx="6904800" cy="3370846"/>
          </a:xfrm>
        </p:spPr>
      </p:pic>
      <p:sp>
        <p:nvSpPr>
          <p:cNvPr id="18" name="Google Shape;1511;p132">
            <a:extLst>
              <a:ext uri="{FF2B5EF4-FFF2-40B4-BE49-F238E27FC236}">
                <a16:creationId xmlns:a16="http://schemas.microsoft.com/office/drawing/2014/main" id="{19C2E510-9D79-60B9-9BB5-427DB8E42543}"/>
              </a:ext>
            </a:extLst>
          </p:cNvPr>
          <p:cNvSpPr txBox="1"/>
          <p:nvPr/>
        </p:nvSpPr>
        <p:spPr>
          <a:xfrm>
            <a:off x="9144000" y="5582652"/>
            <a:ext cx="7925228" cy="3370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b="0" i="0" u="none" strike="noStrike" cap="none" dirty="0" err="1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Titre</a:t>
            </a:r>
            <a:r>
              <a:rPr lang="en-US" b="0" i="0" u="none" strike="noStrike" cap="none" dirty="0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 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lang="en-US" dirty="0">
              <a:solidFill>
                <a:schemeClr val="bg1"/>
              </a:solidFill>
              <a:ea typeface="Montserrat Black"/>
              <a:cs typeface="Montserrat Black"/>
              <a:sym typeface="Montserrat Black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1600"/>
            </a:pPr>
            <a:endParaRPr lang="en-US" dirty="0">
              <a:solidFill>
                <a:schemeClr val="bg1"/>
              </a:solidFill>
              <a:latin typeface="+mj-lt"/>
              <a:ea typeface="Karla" pitchFamily="2" charset="0"/>
              <a:sym typeface="Montserrat Black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/>
                </a:solidFill>
                <a:latin typeface="+mj-lt"/>
                <a:ea typeface="Karla" pitchFamily="2" charset="0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+mj-lt"/>
                <a:ea typeface="Karla" pitchFamily="2" charset="0"/>
              </a:rPr>
              <a:t>amet</a:t>
            </a:r>
            <a:r>
              <a:rPr lang="en-US" dirty="0">
                <a:solidFill>
                  <a:schemeClr val="bg1"/>
                </a:solidFill>
                <a:latin typeface="+mj-lt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/>
                </a:solidFill>
                <a:latin typeface="+mj-lt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/>
                </a:solidFill>
                <a:latin typeface="+mj-lt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  <a:ea typeface="Karla" pitchFamily="2" charset="0"/>
              </a:rPr>
              <a:t>eli</a:t>
            </a:r>
            <a:endParaRPr lang="en-BB" dirty="0">
              <a:solidFill>
                <a:schemeClr val="bg1"/>
              </a:solidFill>
              <a:ea typeface="Montserrat Black"/>
              <a:cs typeface="Montserrat Black"/>
              <a:sym typeface="Montserrat Black"/>
            </a:endParaRPr>
          </a:p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endParaRPr sz="4800" b="0" i="0" u="none" strike="noStrike" cap="none" dirty="0">
              <a:solidFill>
                <a:schemeClr val="bg1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id="{3AA84593-3585-DF84-F0C0-A182E3B59BB6}"/>
              </a:ext>
            </a:extLst>
          </p:cNvPr>
          <p:cNvSpPr/>
          <p:nvPr/>
        </p:nvSpPr>
        <p:spPr>
          <a:xfrm>
            <a:off x="7888704" y="5582652"/>
            <a:ext cx="1138989" cy="1138989"/>
          </a:xfrm>
          <a:prstGeom prst="roundRect">
            <a:avLst/>
          </a:prstGeom>
          <a:solidFill>
            <a:schemeClr val="bg2"/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0" name="Freeform 160">
            <a:extLst>
              <a:ext uri="{FF2B5EF4-FFF2-40B4-BE49-F238E27FC236}">
                <a16:creationId xmlns:a16="http://schemas.microsoft.com/office/drawing/2014/main" id="{33018116-000E-5FD6-1C4D-51E9AA9E5EA7}"/>
              </a:ext>
            </a:extLst>
          </p:cNvPr>
          <p:cNvSpPr>
            <a:spLocks noEditPoints="1"/>
          </p:cNvSpPr>
          <p:nvPr/>
        </p:nvSpPr>
        <p:spPr bwMode="auto">
          <a:xfrm>
            <a:off x="8174454" y="5918950"/>
            <a:ext cx="552450" cy="498475"/>
          </a:xfrm>
          <a:custGeom>
            <a:avLst/>
            <a:gdLst>
              <a:gd name="T0" fmla="*/ 41 w 147"/>
              <a:gd name="T1" fmla="*/ 50 h 133"/>
              <a:gd name="T2" fmla="*/ 31 w 147"/>
              <a:gd name="T3" fmla="*/ 60 h 133"/>
              <a:gd name="T4" fmla="*/ 41 w 147"/>
              <a:gd name="T5" fmla="*/ 70 h 133"/>
              <a:gd name="T6" fmla="*/ 51 w 147"/>
              <a:gd name="T7" fmla="*/ 60 h 133"/>
              <a:gd name="T8" fmla="*/ 41 w 147"/>
              <a:gd name="T9" fmla="*/ 50 h 133"/>
              <a:gd name="T10" fmla="*/ 74 w 147"/>
              <a:gd name="T11" fmla="*/ 50 h 133"/>
              <a:gd name="T12" fmla="*/ 64 w 147"/>
              <a:gd name="T13" fmla="*/ 60 h 133"/>
              <a:gd name="T14" fmla="*/ 74 w 147"/>
              <a:gd name="T15" fmla="*/ 70 h 133"/>
              <a:gd name="T16" fmla="*/ 84 w 147"/>
              <a:gd name="T17" fmla="*/ 60 h 133"/>
              <a:gd name="T18" fmla="*/ 74 w 147"/>
              <a:gd name="T19" fmla="*/ 50 h 133"/>
              <a:gd name="T20" fmla="*/ 74 w 147"/>
              <a:gd name="T21" fmla="*/ 0 h 133"/>
              <a:gd name="T22" fmla="*/ 0 w 147"/>
              <a:gd name="T23" fmla="*/ 60 h 133"/>
              <a:gd name="T24" fmla="*/ 21 w 147"/>
              <a:gd name="T25" fmla="*/ 102 h 133"/>
              <a:gd name="T26" fmla="*/ 14 w 147"/>
              <a:gd name="T27" fmla="*/ 133 h 133"/>
              <a:gd name="T28" fmla="*/ 53 w 147"/>
              <a:gd name="T29" fmla="*/ 117 h 133"/>
              <a:gd name="T30" fmla="*/ 74 w 147"/>
              <a:gd name="T31" fmla="*/ 120 h 133"/>
              <a:gd name="T32" fmla="*/ 147 w 147"/>
              <a:gd name="T33" fmla="*/ 60 h 133"/>
              <a:gd name="T34" fmla="*/ 74 w 147"/>
              <a:gd name="T35" fmla="*/ 0 h 133"/>
              <a:gd name="T36" fmla="*/ 74 w 147"/>
              <a:gd name="T37" fmla="*/ 113 h 133"/>
              <a:gd name="T38" fmla="*/ 55 w 147"/>
              <a:gd name="T39" fmla="*/ 111 h 133"/>
              <a:gd name="T40" fmla="*/ 53 w 147"/>
              <a:gd name="T41" fmla="*/ 111 h 133"/>
              <a:gd name="T42" fmla="*/ 51 w 147"/>
              <a:gd name="T43" fmla="*/ 111 h 133"/>
              <a:gd name="T44" fmla="*/ 23 w 147"/>
              <a:gd name="T45" fmla="*/ 122 h 133"/>
              <a:gd name="T46" fmla="*/ 28 w 147"/>
              <a:gd name="T47" fmla="*/ 103 h 133"/>
              <a:gd name="T48" fmla="*/ 26 w 147"/>
              <a:gd name="T49" fmla="*/ 96 h 133"/>
              <a:gd name="T50" fmla="*/ 7 w 147"/>
              <a:gd name="T51" fmla="*/ 60 h 133"/>
              <a:gd name="T52" fmla="*/ 74 w 147"/>
              <a:gd name="T53" fmla="*/ 6 h 133"/>
              <a:gd name="T54" fmla="*/ 141 w 147"/>
              <a:gd name="T55" fmla="*/ 60 h 133"/>
              <a:gd name="T56" fmla="*/ 74 w 147"/>
              <a:gd name="T57" fmla="*/ 113 h 133"/>
              <a:gd name="T58" fmla="*/ 107 w 147"/>
              <a:gd name="T59" fmla="*/ 50 h 133"/>
              <a:gd name="T60" fmla="*/ 97 w 147"/>
              <a:gd name="T61" fmla="*/ 60 h 133"/>
              <a:gd name="T62" fmla="*/ 107 w 147"/>
              <a:gd name="T63" fmla="*/ 70 h 133"/>
              <a:gd name="T64" fmla="*/ 117 w 147"/>
              <a:gd name="T65" fmla="*/ 60 h 133"/>
              <a:gd name="T66" fmla="*/ 107 w 147"/>
              <a:gd name="T67" fmla="*/ 5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7" h="133">
                <a:moveTo>
                  <a:pt x="41" y="50"/>
                </a:moveTo>
                <a:cubicBezTo>
                  <a:pt x="35" y="50"/>
                  <a:pt x="31" y="54"/>
                  <a:pt x="31" y="60"/>
                </a:cubicBezTo>
                <a:cubicBezTo>
                  <a:pt x="31" y="65"/>
                  <a:pt x="35" y="70"/>
                  <a:pt x="41" y="70"/>
                </a:cubicBezTo>
                <a:cubicBezTo>
                  <a:pt x="46" y="70"/>
                  <a:pt x="51" y="65"/>
                  <a:pt x="51" y="60"/>
                </a:cubicBezTo>
                <a:cubicBezTo>
                  <a:pt x="51" y="54"/>
                  <a:pt x="46" y="50"/>
                  <a:pt x="41" y="50"/>
                </a:cubicBezTo>
                <a:close/>
                <a:moveTo>
                  <a:pt x="74" y="50"/>
                </a:moveTo>
                <a:cubicBezTo>
                  <a:pt x="68" y="50"/>
                  <a:pt x="64" y="54"/>
                  <a:pt x="64" y="60"/>
                </a:cubicBezTo>
                <a:cubicBezTo>
                  <a:pt x="64" y="65"/>
                  <a:pt x="68" y="70"/>
                  <a:pt x="74" y="70"/>
                </a:cubicBezTo>
                <a:cubicBezTo>
                  <a:pt x="79" y="70"/>
                  <a:pt x="84" y="65"/>
                  <a:pt x="84" y="60"/>
                </a:cubicBezTo>
                <a:cubicBezTo>
                  <a:pt x="84" y="54"/>
                  <a:pt x="79" y="50"/>
                  <a:pt x="74" y="50"/>
                </a:cubicBezTo>
                <a:close/>
                <a:moveTo>
                  <a:pt x="74" y="0"/>
                </a:moveTo>
                <a:cubicBezTo>
                  <a:pt x="33" y="0"/>
                  <a:pt x="0" y="27"/>
                  <a:pt x="0" y="60"/>
                </a:cubicBezTo>
                <a:cubicBezTo>
                  <a:pt x="0" y="76"/>
                  <a:pt x="8" y="91"/>
                  <a:pt x="21" y="102"/>
                </a:cubicBezTo>
                <a:cubicBezTo>
                  <a:pt x="14" y="133"/>
                  <a:pt x="14" y="133"/>
                  <a:pt x="14" y="133"/>
                </a:cubicBezTo>
                <a:cubicBezTo>
                  <a:pt x="53" y="117"/>
                  <a:pt x="53" y="117"/>
                  <a:pt x="53" y="117"/>
                </a:cubicBezTo>
                <a:cubicBezTo>
                  <a:pt x="60" y="119"/>
                  <a:pt x="67" y="120"/>
                  <a:pt x="74" y="120"/>
                </a:cubicBezTo>
                <a:cubicBezTo>
                  <a:pt x="115" y="120"/>
                  <a:pt x="147" y="93"/>
                  <a:pt x="147" y="60"/>
                </a:cubicBezTo>
                <a:cubicBezTo>
                  <a:pt x="147" y="27"/>
                  <a:pt x="115" y="0"/>
                  <a:pt x="74" y="0"/>
                </a:cubicBezTo>
                <a:close/>
                <a:moveTo>
                  <a:pt x="74" y="113"/>
                </a:moveTo>
                <a:cubicBezTo>
                  <a:pt x="68" y="113"/>
                  <a:pt x="61" y="112"/>
                  <a:pt x="55" y="111"/>
                </a:cubicBezTo>
                <a:cubicBezTo>
                  <a:pt x="54" y="111"/>
                  <a:pt x="54" y="111"/>
                  <a:pt x="53" y="111"/>
                </a:cubicBezTo>
                <a:cubicBezTo>
                  <a:pt x="52" y="111"/>
                  <a:pt x="52" y="111"/>
                  <a:pt x="51" y="111"/>
                </a:cubicBezTo>
                <a:cubicBezTo>
                  <a:pt x="23" y="122"/>
                  <a:pt x="23" y="122"/>
                  <a:pt x="23" y="122"/>
                </a:cubicBezTo>
                <a:cubicBezTo>
                  <a:pt x="28" y="103"/>
                  <a:pt x="28" y="103"/>
                  <a:pt x="28" y="103"/>
                </a:cubicBezTo>
                <a:cubicBezTo>
                  <a:pt x="28" y="101"/>
                  <a:pt x="28" y="98"/>
                  <a:pt x="26" y="96"/>
                </a:cubicBezTo>
                <a:cubicBezTo>
                  <a:pt x="14" y="86"/>
                  <a:pt x="7" y="73"/>
                  <a:pt x="7" y="60"/>
                </a:cubicBezTo>
                <a:cubicBezTo>
                  <a:pt x="7" y="30"/>
                  <a:pt x="37" y="6"/>
                  <a:pt x="74" y="6"/>
                </a:cubicBezTo>
                <a:cubicBezTo>
                  <a:pt x="111" y="6"/>
                  <a:pt x="141" y="30"/>
                  <a:pt x="141" y="60"/>
                </a:cubicBezTo>
                <a:cubicBezTo>
                  <a:pt x="141" y="89"/>
                  <a:pt x="111" y="113"/>
                  <a:pt x="74" y="113"/>
                </a:cubicBezTo>
                <a:close/>
                <a:moveTo>
                  <a:pt x="107" y="50"/>
                </a:moveTo>
                <a:cubicBezTo>
                  <a:pt x="102" y="50"/>
                  <a:pt x="97" y="54"/>
                  <a:pt x="97" y="60"/>
                </a:cubicBezTo>
                <a:cubicBezTo>
                  <a:pt x="97" y="65"/>
                  <a:pt x="102" y="70"/>
                  <a:pt x="107" y="70"/>
                </a:cubicBezTo>
                <a:cubicBezTo>
                  <a:pt x="113" y="70"/>
                  <a:pt x="117" y="65"/>
                  <a:pt x="117" y="60"/>
                </a:cubicBezTo>
                <a:cubicBezTo>
                  <a:pt x="117" y="54"/>
                  <a:pt x="113" y="50"/>
                  <a:pt x="107" y="50"/>
                </a:cubicBez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162DDE01-1D2A-B0D4-EA8C-A52370B3067A}"/>
              </a:ext>
            </a:extLst>
          </p:cNvPr>
          <p:cNvSpPr txBox="1"/>
          <p:nvPr/>
        </p:nvSpPr>
        <p:spPr>
          <a:xfrm>
            <a:off x="1476090" y="1729545"/>
            <a:ext cx="6982109" cy="191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lorem ipsum dolor sit</a:t>
            </a:r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B53304AC-176D-D6CF-C02A-40F6C6CD583E}"/>
              </a:ext>
            </a:extLst>
          </p:cNvPr>
          <p:cNvSpPr txBox="1">
            <a:spLocks/>
          </p:cNvSpPr>
          <p:nvPr/>
        </p:nvSpPr>
        <p:spPr>
          <a:xfrm>
            <a:off x="14014785" y="9424624"/>
            <a:ext cx="3479251" cy="508204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</a:pPr>
            <a:fld id="{E76566F8-F1C0-4E7E-BB53-5D74A7679FF5}" type="slidenum">
              <a:rPr lang="en-US" sz="1400" b="0" spc="60" baseline="0" smtClean="0">
                <a:solidFill>
                  <a:schemeClr val="bg1"/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t>17</a:t>
            </a:fld>
            <a:endParaRPr lang="en-US" sz="1400" b="0" spc="60" baseline="0" dirty="0">
              <a:solidFill>
                <a:schemeClr val="bg1"/>
              </a:solidFill>
              <a:latin typeface="+mj-lt"/>
              <a:ea typeface="Karla" pitchFamily="2" charset="0"/>
              <a:cs typeface="Poppins Light" panose="02000000000000000000" pitchFamily="2" charset="0"/>
            </a:endParaRPr>
          </a:p>
        </p:txBody>
      </p:sp>
      <p:sp>
        <p:nvSpPr>
          <p:cNvPr id="24" name="Google Shape;578;p86">
            <a:extLst>
              <a:ext uri="{FF2B5EF4-FFF2-40B4-BE49-F238E27FC236}">
                <a16:creationId xmlns:a16="http://schemas.microsoft.com/office/drawing/2014/main" id="{4BB88978-40B6-B9D7-3E48-8E74D592C3B0}"/>
              </a:ext>
            </a:extLst>
          </p:cNvPr>
          <p:cNvSpPr txBox="1"/>
          <p:nvPr/>
        </p:nvSpPr>
        <p:spPr>
          <a:xfrm>
            <a:off x="9148011" y="2556899"/>
            <a:ext cx="2135959" cy="6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i="0" u="none" strike="noStrike" cap="none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/>
                <a:cs typeface="Karla"/>
                <a:sym typeface="Karla"/>
              </a:rPr>
              <a:t>Chiffre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A409221F-BC76-DECF-AAC3-511EA127B692}"/>
              </a:ext>
            </a:extLst>
          </p:cNvPr>
          <p:cNvSpPr txBox="1"/>
          <p:nvPr/>
        </p:nvSpPr>
        <p:spPr>
          <a:xfrm>
            <a:off x="9148009" y="1640114"/>
            <a:ext cx="21359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873C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345</a:t>
            </a:r>
          </a:p>
        </p:txBody>
      </p:sp>
      <p:sp>
        <p:nvSpPr>
          <p:cNvPr id="27" name="Google Shape;578;p86">
            <a:extLst>
              <a:ext uri="{FF2B5EF4-FFF2-40B4-BE49-F238E27FC236}">
                <a16:creationId xmlns:a16="http://schemas.microsoft.com/office/drawing/2014/main" id="{AA2E6E4E-1C79-B957-FF3A-B3AA94282C3F}"/>
              </a:ext>
            </a:extLst>
          </p:cNvPr>
          <p:cNvSpPr txBox="1"/>
          <p:nvPr/>
        </p:nvSpPr>
        <p:spPr>
          <a:xfrm>
            <a:off x="11602452" y="2556899"/>
            <a:ext cx="2135959" cy="6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i="0" u="none" strike="noStrike" cap="none" dirty="0">
                <a:solidFill>
                  <a:schemeClr val="bg1"/>
                </a:solidFill>
                <a:latin typeface="+mj-lt"/>
                <a:ea typeface="Karla"/>
                <a:cs typeface="Karla"/>
                <a:sym typeface="Karla"/>
              </a:rPr>
              <a:t>Chiffre</a:t>
            </a:r>
          </a:p>
        </p:txBody>
      </p:sp>
      <p:sp>
        <p:nvSpPr>
          <p:cNvPr id="28" name="TextBox 18">
            <a:extLst>
              <a:ext uri="{FF2B5EF4-FFF2-40B4-BE49-F238E27FC236}">
                <a16:creationId xmlns:a16="http://schemas.microsoft.com/office/drawing/2014/main" id="{10B7352F-CF63-4D44-1140-101DDDC5CF9C}"/>
              </a:ext>
            </a:extLst>
          </p:cNvPr>
          <p:cNvSpPr txBox="1"/>
          <p:nvPr/>
        </p:nvSpPr>
        <p:spPr>
          <a:xfrm>
            <a:off x="11602450" y="1640114"/>
            <a:ext cx="21359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4.9</a:t>
            </a:r>
          </a:p>
        </p:txBody>
      </p:sp>
      <p:sp>
        <p:nvSpPr>
          <p:cNvPr id="30" name="Google Shape;578;p86">
            <a:extLst>
              <a:ext uri="{FF2B5EF4-FFF2-40B4-BE49-F238E27FC236}">
                <a16:creationId xmlns:a16="http://schemas.microsoft.com/office/drawing/2014/main" id="{D175FD18-0C60-BC6D-00FF-139DFB26F1B1}"/>
              </a:ext>
            </a:extLst>
          </p:cNvPr>
          <p:cNvSpPr txBox="1"/>
          <p:nvPr/>
        </p:nvSpPr>
        <p:spPr>
          <a:xfrm>
            <a:off x="14056891" y="2556899"/>
            <a:ext cx="2135959" cy="6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i="0" u="none" strike="noStrike" cap="none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/>
                <a:cs typeface="Karla"/>
                <a:sym typeface="Karla"/>
              </a:rPr>
              <a:t>Chiffre</a:t>
            </a:r>
          </a:p>
        </p:txBody>
      </p:sp>
      <p:sp>
        <p:nvSpPr>
          <p:cNvPr id="31" name="TextBox 21">
            <a:extLst>
              <a:ext uri="{FF2B5EF4-FFF2-40B4-BE49-F238E27FC236}">
                <a16:creationId xmlns:a16="http://schemas.microsoft.com/office/drawing/2014/main" id="{BCE6D856-F94F-6351-256B-BE7477214962}"/>
              </a:ext>
            </a:extLst>
          </p:cNvPr>
          <p:cNvSpPr txBox="1"/>
          <p:nvPr/>
        </p:nvSpPr>
        <p:spPr>
          <a:xfrm>
            <a:off x="14056889" y="1640114"/>
            <a:ext cx="21359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873C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122</a:t>
            </a:r>
          </a:p>
        </p:txBody>
      </p:sp>
    </p:spTree>
    <p:extLst>
      <p:ext uri="{BB962C8B-B14F-4D97-AF65-F5344CB8AC3E}">
        <p14:creationId xmlns:p14="http://schemas.microsoft.com/office/powerpoint/2010/main" val="423129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4" grpId="0"/>
      <p:bldP spid="25" grpId="0"/>
      <p:bldP spid="27" grpId="0"/>
      <p:bldP spid="28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02961398-69B0-32E5-17EB-91A7B69E45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2" name="Google Shape;578;p86">
            <a:extLst>
              <a:ext uri="{FF2B5EF4-FFF2-40B4-BE49-F238E27FC236}">
                <a16:creationId xmlns:a16="http://schemas.microsoft.com/office/drawing/2014/main" id="{E8AA4DAE-74A0-394A-062B-97F2DCF2BA26}"/>
              </a:ext>
            </a:extLst>
          </p:cNvPr>
          <p:cNvSpPr txBox="1"/>
          <p:nvPr/>
        </p:nvSpPr>
        <p:spPr>
          <a:xfrm>
            <a:off x="11477624" y="1744236"/>
            <a:ext cx="3409803" cy="6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i="0" u="none" strike="noStrike" cap="none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/>
                <a:cs typeface="Karla"/>
                <a:sym typeface="Karla"/>
              </a:rPr>
              <a:t>Chiffre</a:t>
            </a:r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49F9FE29-A087-DCF9-67D7-39E60E1E7201}"/>
              </a:ext>
            </a:extLst>
          </p:cNvPr>
          <p:cNvSpPr txBox="1"/>
          <p:nvPr/>
        </p:nvSpPr>
        <p:spPr>
          <a:xfrm>
            <a:off x="11477624" y="2513670"/>
            <a:ext cx="21359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873C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345</a:t>
            </a:r>
          </a:p>
        </p:txBody>
      </p:sp>
      <p:sp>
        <p:nvSpPr>
          <p:cNvPr id="24" name="Google Shape;1511;p132">
            <a:extLst>
              <a:ext uri="{FF2B5EF4-FFF2-40B4-BE49-F238E27FC236}">
                <a16:creationId xmlns:a16="http://schemas.microsoft.com/office/drawing/2014/main" id="{4A5A20B8-6DE3-5C10-0974-EBA17A8F2ED1}"/>
              </a:ext>
            </a:extLst>
          </p:cNvPr>
          <p:cNvSpPr txBox="1"/>
          <p:nvPr/>
        </p:nvSpPr>
        <p:spPr>
          <a:xfrm>
            <a:off x="11477624" y="3357140"/>
            <a:ext cx="4265860" cy="1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sz="4800" b="0" i="0" u="none" strike="noStrike" cap="none" dirty="0">
              <a:solidFill>
                <a:schemeClr val="bg1">
                  <a:lumMod val="65000"/>
                </a:schemeClr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5" name="Freeform 49">
            <a:extLst>
              <a:ext uri="{FF2B5EF4-FFF2-40B4-BE49-F238E27FC236}">
                <a16:creationId xmlns:a16="http://schemas.microsoft.com/office/drawing/2014/main" id="{576699E2-EF8B-FD43-5FF8-CB7E6F1159F3}"/>
              </a:ext>
            </a:extLst>
          </p:cNvPr>
          <p:cNvSpPr>
            <a:spLocks noEditPoints="1"/>
          </p:cNvSpPr>
          <p:nvPr/>
        </p:nvSpPr>
        <p:spPr bwMode="auto">
          <a:xfrm>
            <a:off x="15320040" y="1645058"/>
            <a:ext cx="549275" cy="547688"/>
          </a:xfrm>
          <a:custGeom>
            <a:avLst/>
            <a:gdLst>
              <a:gd name="T0" fmla="*/ 116 w 146"/>
              <a:gd name="T1" fmla="*/ 47 h 146"/>
              <a:gd name="T2" fmla="*/ 113 w 146"/>
              <a:gd name="T3" fmla="*/ 50 h 146"/>
              <a:gd name="T4" fmla="*/ 113 w 146"/>
              <a:gd name="T5" fmla="*/ 139 h 146"/>
              <a:gd name="T6" fmla="*/ 7 w 146"/>
              <a:gd name="T7" fmla="*/ 139 h 146"/>
              <a:gd name="T8" fmla="*/ 7 w 146"/>
              <a:gd name="T9" fmla="*/ 33 h 146"/>
              <a:gd name="T10" fmla="*/ 96 w 146"/>
              <a:gd name="T11" fmla="*/ 33 h 146"/>
              <a:gd name="T12" fmla="*/ 99 w 146"/>
              <a:gd name="T13" fmla="*/ 30 h 146"/>
              <a:gd name="T14" fmla="*/ 96 w 146"/>
              <a:gd name="T15" fmla="*/ 27 h 146"/>
              <a:gd name="T16" fmla="*/ 4 w 146"/>
              <a:gd name="T17" fmla="*/ 27 h 146"/>
              <a:gd name="T18" fmla="*/ 0 w 146"/>
              <a:gd name="T19" fmla="*/ 30 h 146"/>
              <a:gd name="T20" fmla="*/ 0 w 146"/>
              <a:gd name="T21" fmla="*/ 143 h 146"/>
              <a:gd name="T22" fmla="*/ 4 w 146"/>
              <a:gd name="T23" fmla="*/ 146 h 146"/>
              <a:gd name="T24" fmla="*/ 116 w 146"/>
              <a:gd name="T25" fmla="*/ 146 h 146"/>
              <a:gd name="T26" fmla="*/ 119 w 146"/>
              <a:gd name="T27" fmla="*/ 143 h 146"/>
              <a:gd name="T28" fmla="*/ 119 w 146"/>
              <a:gd name="T29" fmla="*/ 50 h 146"/>
              <a:gd name="T30" fmla="*/ 116 w 146"/>
              <a:gd name="T31" fmla="*/ 47 h 146"/>
              <a:gd name="T32" fmla="*/ 142 w 146"/>
              <a:gd name="T33" fmla="*/ 0 h 146"/>
              <a:gd name="T34" fmla="*/ 109 w 146"/>
              <a:gd name="T35" fmla="*/ 0 h 146"/>
              <a:gd name="T36" fmla="*/ 106 w 146"/>
              <a:gd name="T37" fmla="*/ 4 h 146"/>
              <a:gd name="T38" fmla="*/ 109 w 146"/>
              <a:gd name="T39" fmla="*/ 7 h 146"/>
              <a:gd name="T40" fmla="*/ 134 w 146"/>
              <a:gd name="T41" fmla="*/ 7 h 146"/>
              <a:gd name="T42" fmla="*/ 41 w 146"/>
              <a:gd name="T43" fmla="*/ 101 h 146"/>
              <a:gd name="T44" fmla="*/ 40 w 146"/>
              <a:gd name="T45" fmla="*/ 103 h 146"/>
              <a:gd name="T46" fmla="*/ 43 w 146"/>
              <a:gd name="T47" fmla="*/ 106 h 146"/>
              <a:gd name="T48" fmla="*/ 46 w 146"/>
              <a:gd name="T49" fmla="*/ 105 h 146"/>
              <a:gd name="T50" fmla="*/ 139 w 146"/>
              <a:gd name="T51" fmla="*/ 12 h 146"/>
              <a:gd name="T52" fmla="*/ 139 w 146"/>
              <a:gd name="T53" fmla="*/ 37 h 146"/>
              <a:gd name="T54" fmla="*/ 142 w 146"/>
              <a:gd name="T55" fmla="*/ 40 h 146"/>
              <a:gd name="T56" fmla="*/ 146 w 146"/>
              <a:gd name="T57" fmla="*/ 37 h 146"/>
              <a:gd name="T58" fmla="*/ 146 w 146"/>
              <a:gd name="T59" fmla="*/ 4 h 146"/>
              <a:gd name="T60" fmla="*/ 142 w 146"/>
              <a:gd name="T61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6" h="146">
                <a:moveTo>
                  <a:pt x="116" y="47"/>
                </a:moveTo>
                <a:cubicBezTo>
                  <a:pt x="114" y="47"/>
                  <a:pt x="113" y="48"/>
                  <a:pt x="113" y="50"/>
                </a:cubicBezTo>
                <a:cubicBezTo>
                  <a:pt x="113" y="139"/>
                  <a:pt x="113" y="139"/>
                  <a:pt x="113" y="139"/>
                </a:cubicBezTo>
                <a:cubicBezTo>
                  <a:pt x="7" y="139"/>
                  <a:pt x="7" y="139"/>
                  <a:pt x="7" y="139"/>
                </a:cubicBezTo>
                <a:cubicBezTo>
                  <a:pt x="7" y="33"/>
                  <a:pt x="7" y="33"/>
                  <a:pt x="7" y="33"/>
                </a:cubicBezTo>
                <a:cubicBezTo>
                  <a:pt x="96" y="33"/>
                  <a:pt x="96" y="33"/>
                  <a:pt x="96" y="33"/>
                </a:cubicBezTo>
                <a:cubicBezTo>
                  <a:pt x="98" y="33"/>
                  <a:pt x="99" y="32"/>
                  <a:pt x="99" y="30"/>
                </a:cubicBezTo>
                <a:cubicBezTo>
                  <a:pt x="99" y="28"/>
                  <a:pt x="98" y="27"/>
                  <a:pt x="96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2" y="27"/>
                  <a:pt x="0" y="28"/>
                  <a:pt x="0" y="30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44"/>
                  <a:pt x="2" y="146"/>
                  <a:pt x="4" y="146"/>
                </a:cubicBezTo>
                <a:cubicBezTo>
                  <a:pt x="116" y="146"/>
                  <a:pt x="116" y="146"/>
                  <a:pt x="116" y="146"/>
                </a:cubicBezTo>
                <a:cubicBezTo>
                  <a:pt x="118" y="146"/>
                  <a:pt x="119" y="144"/>
                  <a:pt x="119" y="143"/>
                </a:cubicBezTo>
                <a:cubicBezTo>
                  <a:pt x="119" y="50"/>
                  <a:pt x="119" y="50"/>
                  <a:pt x="119" y="50"/>
                </a:cubicBezTo>
                <a:cubicBezTo>
                  <a:pt x="119" y="48"/>
                  <a:pt x="118" y="47"/>
                  <a:pt x="116" y="47"/>
                </a:cubicBezTo>
                <a:close/>
                <a:moveTo>
                  <a:pt x="142" y="0"/>
                </a:moveTo>
                <a:cubicBezTo>
                  <a:pt x="109" y="0"/>
                  <a:pt x="109" y="0"/>
                  <a:pt x="109" y="0"/>
                </a:cubicBezTo>
                <a:cubicBezTo>
                  <a:pt x="107" y="0"/>
                  <a:pt x="106" y="2"/>
                  <a:pt x="106" y="4"/>
                </a:cubicBezTo>
                <a:cubicBezTo>
                  <a:pt x="106" y="6"/>
                  <a:pt x="107" y="7"/>
                  <a:pt x="109" y="7"/>
                </a:cubicBezTo>
                <a:cubicBezTo>
                  <a:pt x="134" y="7"/>
                  <a:pt x="134" y="7"/>
                  <a:pt x="134" y="7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40" y="101"/>
                  <a:pt x="40" y="102"/>
                  <a:pt x="40" y="103"/>
                </a:cubicBezTo>
                <a:cubicBezTo>
                  <a:pt x="40" y="105"/>
                  <a:pt x="41" y="106"/>
                  <a:pt x="43" y="106"/>
                </a:cubicBezTo>
                <a:cubicBezTo>
                  <a:pt x="44" y="106"/>
                  <a:pt x="45" y="106"/>
                  <a:pt x="46" y="105"/>
                </a:cubicBezTo>
                <a:cubicBezTo>
                  <a:pt x="139" y="12"/>
                  <a:pt x="139" y="12"/>
                  <a:pt x="139" y="12"/>
                </a:cubicBezTo>
                <a:cubicBezTo>
                  <a:pt x="139" y="37"/>
                  <a:pt x="139" y="37"/>
                  <a:pt x="139" y="37"/>
                </a:cubicBezTo>
                <a:cubicBezTo>
                  <a:pt x="139" y="39"/>
                  <a:pt x="140" y="40"/>
                  <a:pt x="142" y="40"/>
                </a:cubicBezTo>
                <a:cubicBezTo>
                  <a:pt x="144" y="40"/>
                  <a:pt x="146" y="39"/>
                  <a:pt x="146" y="37"/>
                </a:cubicBezTo>
                <a:cubicBezTo>
                  <a:pt x="146" y="4"/>
                  <a:pt x="146" y="4"/>
                  <a:pt x="146" y="4"/>
                </a:cubicBezTo>
                <a:cubicBezTo>
                  <a:pt x="146" y="2"/>
                  <a:pt x="144" y="0"/>
                  <a:pt x="142" y="0"/>
                </a:cubicBez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Google Shape;578;p86">
            <a:extLst>
              <a:ext uri="{FF2B5EF4-FFF2-40B4-BE49-F238E27FC236}">
                <a16:creationId xmlns:a16="http://schemas.microsoft.com/office/drawing/2014/main" id="{324A6230-EAF5-185B-C8E1-FD1AF760FDAB}"/>
              </a:ext>
            </a:extLst>
          </p:cNvPr>
          <p:cNvSpPr txBox="1"/>
          <p:nvPr/>
        </p:nvSpPr>
        <p:spPr>
          <a:xfrm>
            <a:off x="11477624" y="5681876"/>
            <a:ext cx="3409803" cy="6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i="0" u="none" strike="noStrike" cap="none" dirty="0">
                <a:solidFill>
                  <a:schemeClr val="bg1"/>
                </a:solidFill>
                <a:latin typeface="+mj-lt"/>
                <a:ea typeface="Karla"/>
                <a:cs typeface="Karla"/>
                <a:sym typeface="Karla"/>
              </a:rPr>
              <a:t>Chiffre</a:t>
            </a:r>
          </a:p>
        </p:txBody>
      </p:sp>
      <p:sp>
        <p:nvSpPr>
          <p:cNvPr id="28" name="TextBox 30">
            <a:extLst>
              <a:ext uri="{FF2B5EF4-FFF2-40B4-BE49-F238E27FC236}">
                <a16:creationId xmlns:a16="http://schemas.microsoft.com/office/drawing/2014/main" id="{ACB06B44-4CB1-8B0C-409E-88AC1225A1AE}"/>
              </a:ext>
            </a:extLst>
          </p:cNvPr>
          <p:cNvSpPr txBox="1"/>
          <p:nvPr/>
        </p:nvSpPr>
        <p:spPr>
          <a:xfrm>
            <a:off x="11477624" y="6451310"/>
            <a:ext cx="21359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345</a:t>
            </a:r>
          </a:p>
        </p:txBody>
      </p:sp>
      <p:sp>
        <p:nvSpPr>
          <p:cNvPr id="29" name="Google Shape;1511;p132">
            <a:extLst>
              <a:ext uri="{FF2B5EF4-FFF2-40B4-BE49-F238E27FC236}">
                <a16:creationId xmlns:a16="http://schemas.microsoft.com/office/drawing/2014/main" id="{6BD621E7-8F36-1C11-DADC-2FBBDDD17024}"/>
              </a:ext>
            </a:extLst>
          </p:cNvPr>
          <p:cNvSpPr txBox="1"/>
          <p:nvPr/>
        </p:nvSpPr>
        <p:spPr>
          <a:xfrm>
            <a:off x="11477624" y="7294780"/>
            <a:ext cx="4265860" cy="1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sz="4800" b="0" i="0" u="none" strike="noStrike" cap="none" dirty="0">
              <a:solidFill>
                <a:schemeClr val="bg1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EB4866B-8AEA-BA74-F367-6B959A00D6CA}"/>
              </a:ext>
            </a:extLst>
          </p:cNvPr>
          <p:cNvSpPr>
            <a:spLocks noEditPoints="1"/>
          </p:cNvSpPr>
          <p:nvPr/>
        </p:nvSpPr>
        <p:spPr bwMode="auto">
          <a:xfrm>
            <a:off x="15320040" y="5582698"/>
            <a:ext cx="549275" cy="547688"/>
          </a:xfrm>
          <a:custGeom>
            <a:avLst/>
            <a:gdLst>
              <a:gd name="T0" fmla="*/ 116 w 146"/>
              <a:gd name="T1" fmla="*/ 47 h 146"/>
              <a:gd name="T2" fmla="*/ 113 w 146"/>
              <a:gd name="T3" fmla="*/ 50 h 146"/>
              <a:gd name="T4" fmla="*/ 113 w 146"/>
              <a:gd name="T5" fmla="*/ 139 h 146"/>
              <a:gd name="T6" fmla="*/ 7 w 146"/>
              <a:gd name="T7" fmla="*/ 139 h 146"/>
              <a:gd name="T8" fmla="*/ 7 w 146"/>
              <a:gd name="T9" fmla="*/ 33 h 146"/>
              <a:gd name="T10" fmla="*/ 96 w 146"/>
              <a:gd name="T11" fmla="*/ 33 h 146"/>
              <a:gd name="T12" fmla="*/ 99 w 146"/>
              <a:gd name="T13" fmla="*/ 30 h 146"/>
              <a:gd name="T14" fmla="*/ 96 w 146"/>
              <a:gd name="T15" fmla="*/ 27 h 146"/>
              <a:gd name="T16" fmla="*/ 4 w 146"/>
              <a:gd name="T17" fmla="*/ 27 h 146"/>
              <a:gd name="T18" fmla="*/ 0 w 146"/>
              <a:gd name="T19" fmla="*/ 30 h 146"/>
              <a:gd name="T20" fmla="*/ 0 w 146"/>
              <a:gd name="T21" fmla="*/ 143 h 146"/>
              <a:gd name="T22" fmla="*/ 4 w 146"/>
              <a:gd name="T23" fmla="*/ 146 h 146"/>
              <a:gd name="T24" fmla="*/ 116 w 146"/>
              <a:gd name="T25" fmla="*/ 146 h 146"/>
              <a:gd name="T26" fmla="*/ 119 w 146"/>
              <a:gd name="T27" fmla="*/ 143 h 146"/>
              <a:gd name="T28" fmla="*/ 119 w 146"/>
              <a:gd name="T29" fmla="*/ 50 h 146"/>
              <a:gd name="T30" fmla="*/ 116 w 146"/>
              <a:gd name="T31" fmla="*/ 47 h 146"/>
              <a:gd name="T32" fmla="*/ 142 w 146"/>
              <a:gd name="T33" fmla="*/ 0 h 146"/>
              <a:gd name="T34" fmla="*/ 109 w 146"/>
              <a:gd name="T35" fmla="*/ 0 h 146"/>
              <a:gd name="T36" fmla="*/ 106 w 146"/>
              <a:gd name="T37" fmla="*/ 4 h 146"/>
              <a:gd name="T38" fmla="*/ 109 w 146"/>
              <a:gd name="T39" fmla="*/ 7 h 146"/>
              <a:gd name="T40" fmla="*/ 134 w 146"/>
              <a:gd name="T41" fmla="*/ 7 h 146"/>
              <a:gd name="T42" fmla="*/ 41 w 146"/>
              <a:gd name="T43" fmla="*/ 101 h 146"/>
              <a:gd name="T44" fmla="*/ 40 w 146"/>
              <a:gd name="T45" fmla="*/ 103 h 146"/>
              <a:gd name="T46" fmla="*/ 43 w 146"/>
              <a:gd name="T47" fmla="*/ 106 h 146"/>
              <a:gd name="T48" fmla="*/ 46 w 146"/>
              <a:gd name="T49" fmla="*/ 105 h 146"/>
              <a:gd name="T50" fmla="*/ 139 w 146"/>
              <a:gd name="T51" fmla="*/ 12 h 146"/>
              <a:gd name="T52" fmla="*/ 139 w 146"/>
              <a:gd name="T53" fmla="*/ 37 h 146"/>
              <a:gd name="T54" fmla="*/ 142 w 146"/>
              <a:gd name="T55" fmla="*/ 40 h 146"/>
              <a:gd name="T56" fmla="*/ 146 w 146"/>
              <a:gd name="T57" fmla="*/ 37 h 146"/>
              <a:gd name="T58" fmla="*/ 146 w 146"/>
              <a:gd name="T59" fmla="*/ 4 h 146"/>
              <a:gd name="T60" fmla="*/ 142 w 146"/>
              <a:gd name="T61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6" h="146">
                <a:moveTo>
                  <a:pt x="116" y="47"/>
                </a:moveTo>
                <a:cubicBezTo>
                  <a:pt x="114" y="47"/>
                  <a:pt x="113" y="48"/>
                  <a:pt x="113" y="50"/>
                </a:cubicBezTo>
                <a:cubicBezTo>
                  <a:pt x="113" y="139"/>
                  <a:pt x="113" y="139"/>
                  <a:pt x="113" y="139"/>
                </a:cubicBezTo>
                <a:cubicBezTo>
                  <a:pt x="7" y="139"/>
                  <a:pt x="7" y="139"/>
                  <a:pt x="7" y="139"/>
                </a:cubicBezTo>
                <a:cubicBezTo>
                  <a:pt x="7" y="33"/>
                  <a:pt x="7" y="33"/>
                  <a:pt x="7" y="33"/>
                </a:cubicBezTo>
                <a:cubicBezTo>
                  <a:pt x="96" y="33"/>
                  <a:pt x="96" y="33"/>
                  <a:pt x="96" y="33"/>
                </a:cubicBezTo>
                <a:cubicBezTo>
                  <a:pt x="98" y="33"/>
                  <a:pt x="99" y="32"/>
                  <a:pt x="99" y="30"/>
                </a:cubicBezTo>
                <a:cubicBezTo>
                  <a:pt x="99" y="28"/>
                  <a:pt x="98" y="27"/>
                  <a:pt x="96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2" y="27"/>
                  <a:pt x="0" y="28"/>
                  <a:pt x="0" y="30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44"/>
                  <a:pt x="2" y="146"/>
                  <a:pt x="4" y="146"/>
                </a:cubicBezTo>
                <a:cubicBezTo>
                  <a:pt x="116" y="146"/>
                  <a:pt x="116" y="146"/>
                  <a:pt x="116" y="146"/>
                </a:cubicBezTo>
                <a:cubicBezTo>
                  <a:pt x="118" y="146"/>
                  <a:pt x="119" y="144"/>
                  <a:pt x="119" y="143"/>
                </a:cubicBezTo>
                <a:cubicBezTo>
                  <a:pt x="119" y="50"/>
                  <a:pt x="119" y="50"/>
                  <a:pt x="119" y="50"/>
                </a:cubicBezTo>
                <a:cubicBezTo>
                  <a:pt x="119" y="48"/>
                  <a:pt x="118" y="47"/>
                  <a:pt x="116" y="47"/>
                </a:cubicBezTo>
                <a:close/>
                <a:moveTo>
                  <a:pt x="142" y="0"/>
                </a:moveTo>
                <a:cubicBezTo>
                  <a:pt x="109" y="0"/>
                  <a:pt x="109" y="0"/>
                  <a:pt x="109" y="0"/>
                </a:cubicBezTo>
                <a:cubicBezTo>
                  <a:pt x="107" y="0"/>
                  <a:pt x="106" y="2"/>
                  <a:pt x="106" y="4"/>
                </a:cubicBezTo>
                <a:cubicBezTo>
                  <a:pt x="106" y="6"/>
                  <a:pt x="107" y="7"/>
                  <a:pt x="109" y="7"/>
                </a:cubicBezTo>
                <a:cubicBezTo>
                  <a:pt x="134" y="7"/>
                  <a:pt x="134" y="7"/>
                  <a:pt x="134" y="7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40" y="101"/>
                  <a:pt x="40" y="102"/>
                  <a:pt x="40" y="103"/>
                </a:cubicBezTo>
                <a:cubicBezTo>
                  <a:pt x="40" y="105"/>
                  <a:pt x="41" y="106"/>
                  <a:pt x="43" y="106"/>
                </a:cubicBezTo>
                <a:cubicBezTo>
                  <a:pt x="44" y="106"/>
                  <a:pt x="45" y="106"/>
                  <a:pt x="46" y="105"/>
                </a:cubicBezTo>
                <a:cubicBezTo>
                  <a:pt x="139" y="12"/>
                  <a:pt x="139" y="12"/>
                  <a:pt x="139" y="12"/>
                </a:cubicBezTo>
                <a:cubicBezTo>
                  <a:pt x="139" y="37"/>
                  <a:pt x="139" y="37"/>
                  <a:pt x="139" y="37"/>
                </a:cubicBezTo>
                <a:cubicBezTo>
                  <a:pt x="139" y="39"/>
                  <a:pt x="140" y="40"/>
                  <a:pt x="142" y="40"/>
                </a:cubicBezTo>
                <a:cubicBezTo>
                  <a:pt x="144" y="40"/>
                  <a:pt x="146" y="39"/>
                  <a:pt x="146" y="37"/>
                </a:cubicBezTo>
                <a:cubicBezTo>
                  <a:pt x="146" y="4"/>
                  <a:pt x="146" y="4"/>
                  <a:pt x="146" y="4"/>
                </a:cubicBezTo>
                <a:cubicBezTo>
                  <a:pt x="146" y="2"/>
                  <a:pt x="144" y="0"/>
                  <a:pt x="14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Rectangle: Rounded Corners 26">
            <a:extLst>
              <a:ext uri="{FF2B5EF4-FFF2-40B4-BE49-F238E27FC236}">
                <a16:creationId xmlns:a16="http://schemas.microsoft.com/office/drawing/2014/main" id="{F496E1DC-0F8D-B445-9CC5-4D2A62F06194}"/>
              </a:ext>
            </a:extLst>
          </p:cNvPr>
          <p:cNvSpPr/>
          <p:nvPr/>
        </p:nvSpPr>
        <p:spPr>
          <a:xfrm>
            <a:off x="1800643" y="4650999"/>
            <a:ext cx="1138989" cy="1138989"/>
          </a:xfrm>
          <a:prstGeom prst="roundRect">
            <a:avLst/>
          </a:prstGeom>
          <a:gradFill>
            <a:gsLst>
              <a:gs pos="0">
                <a:srgbClr val="11B556"/>
              </a:gs>
              <a:gs pos="59000">
                <a:srgbClr val="9EE2B7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en-US" sz="4050" dirty="0">
              <a:solidFill>
                <a:schemeClr val="tx1"/>
              </a:solidFill>
            </a:endParaRPr>
          </a:p>
        </p:txBody>
      </p:sp>
      <p:sp>
        <p:nvSpPr>
          <p:cNvPr id="33" name="Freeform 238">
            <a:extLst>
              <a:ext uri="{FF2B5EF4-FFF2-40B4-BE49-F238E27FC236}">
                <a16:creationId xmlns:a16="http://schemas.microsoft.com/office/drawing/2014/main" id="{4AB7C4E3-F602-8C7D-72CE-5E3506DE83D0}"/>
              </a:ext>
            </a:extLst>
          </p:cNvPr>
          <p:cNvSpPr>
            <a:spLocks noEditPoints="1"/>
          </p:cNvSpPr>
          <p:nvPr/>
        </p:nvSpPr>
        <p:spPr bwMode="auto">
          <a:xfrm>
            <a:off x="2093912" y="5025272"/>
            <a:ext cx="552450" cy="450850"/>
          </a:xfrm>
          <a:custGeom>
            <a:avLst/>
            <a:gdLst>
              <a:gd name="T0" fmla="*/ 97 w 147"/>
              <a:gd name="T1" fmla="*/ 73 h 120"/>
              <a:gd name="T2" fmla="*/ 94 w 147"/>
              <a:gd name="T3" fmla="*/ 97 h 120"/>
              <a:gd name="T4" fmla="*/ 117 w 147"/>
              <a:gd name="T5" fmla="*/ 100 h 120"/>
              <a:gd name="T6" fmla="*/ 121 w 147"/>
              <a:gd name="T7" fmla="*/ 77 h 120"/>
              <a:gd name="T8" fmla="*/ 114 w 147"/>
              <a:gd name="T9" fmla="*/ 93 h 120"/>
              <a:gd name="T10" fmla="*/ 101 w 147"/>
              <a:gd name="T11" fmla="*/ 80 h 120"/>
              <a:gd name="T12" fmla="*/ 114 w 147"/>
              <a:gd name="T13" fmla="*/ 93 h 120"/>
              <a:gd name="T14" fmla="*/ 30 w 147"/>
              <a:gd name="T15" fmla="*/ 73 h 120"/>
              <a:gd name="T16" fmla="*/ 27 w 147"/>
              <a:gd name="T17" fmla="*/ 97 h 120"/>
              <a:gd name="T18" fmla="*/ 50 w 147"/>
              <a:gd name="T19" fmla="*/ 100 h 120"/>
              <a:gd name="T20" fmla="*/ 54 w 147"/>
              <a:gd name="T21" fmla="*/ 77 h 120"/>
              <a:gd name="T22" fmla="*/ 47 w 147"/>
              <a:gd name="T23" fmla="*/ 93 h 120"/>
              <a:gd name="T24" fmla="*/ 34 w 147"/>
              <a:gd name="T25" fmla="*/ 80 h 120"/>
              <a:gd name="T26" fmla="*/ 47 w 147"/>
              <a:gd name="T27" fmla="*/ 93 h 120"/>
              <a:gd name="T28" fmla="*/ 141 w 147"/>
              <a:gd name="T29" fmla="*/ 113 h 120"/>
              <a:gd name="T30" fmla="*/ 144 w 147"/>
              <a:gd name="T31" fmla="*/ 27 h 120"/>
              <a:gd name="T32" fmla="*/ 144 w 147"/>
              <a:gd name="T33" fmla="*/ 20 h 120"/>
              <a:gd name="T34" fmla="*/ 141 w 147"/>
              <a:gd name="T35" fmla="*/ 6 h 120"/>
              <a:gd name="T36" fmla="*/ 14 w 147"/>
              <a:gd name="T37" fmla="*/ 0 h 120"/>
              <a:gd name="T38" fmla="*/ 7 w 147"/>
              <a:gd name="T39" fmla="*/ 20 h 120"/>
              <a:gd name="T40" fmla="*/ 0 w 147"/>
              <a:gd name="T41" fmla="*/ 23 h 120"/>
              <a:gd name="T42" fmla="*/ 7 w 147"/>
              <a:gd name="T43" fmla="*/ 27 h 120"/>
              <a:gd name="T44" fmla="*/ 4 w 147"/>
              <a:gd name="T45" fmla="*/ 113 h 120"/>
              <a:gd name="T46" fmla="*/ 4 w 147"/>
              <a:gd name="T47" fmla="*/ 120 h 120"/>
              <a:gd name="T48" fmla="*/ 147 w 147"/>
              <a:gd name="T49" fmla="*/ 117 h 120"/>
              <a:gd name="T50" fmla="*/ 81 w 147"/>
              <a:gd name="T51" fmla="*/ 113 h 120"/>
              <a:gd name="T52" fmla="*/ 67 w 147"/>
              <a:gd name="T53" fmla="*/ 80 h 120"/>
              <a:gd name="T54" fmla="*/ 81 w 147"/>
              <a:gd name="T55" fmla="*/ 113 h 120"/>
              <a:gd name="T56" fmla="*/ 87 w 147"/>
              <a:gd name="T57" fmla="*/ 113 h 120"/>
              <a:gd name="T58" fmla="*/ 84 w 147"/>
              <a:gd name="T59" fmla="*/ 73 h 120"/>
              <a:gd name="T60" fmla="*/ 60 w 147"/>
              <a:gd name="T61" fmla="*/ 77 h 120"/>
              <a:gd name="T62" fmla="*/ 14 w 147"/>
              <a:gd name="T63" fmla="*/ 113 h 120"/>
              <a:gd name="T64" fmla="*/ 24 w 147"/>
              <a:gd name="T65" fmla="*/ 47 h 120"/>
              <a:gd name="T66" fmla="*/ 44 w 147"/>
              <a:gd name="T67" fmla="*/ 47 h 120"/>
              <a:gd name="T68" fmla="*/ 64 w 147"/>
              <a:gd name="T69" fmla="*/ 47 h 120"/>
              <a:gd name="T70" fmla="*/ 84 w 147"/>
              <a:gd name="T71" fmla="*/ 47 h 120"/>
              <a:gd name="T72" fmla="*/ 104 w 147"/>
              <a:gd name="T73" fmla="*/ 47 h 120"/>
              <a:gd name="T74" fmla="*/ 124 w 147"/>
              <a:gd name="T75" fmla="*/ 47 h 120"/>
              <a:gd name="T76" fmla="*/ 134 w 147"/>
              <a:gd name="T77" fmla="*/ 113 h 120"/>
              <a:gd name="T78" fmla="*/ 17 w 147"/>
              <a:gd name="T79" fmla="*/ 27 h 120"/>
              <a:gd name="T80" fmla="*/ 30 w 147"/>
              <a:gd name="T81" fmla="*/ 33 h 120"/>
              <a:gd name="T82" fmla="*/ 17 w 147"/>
              <a:gd name="T83" fmla="*/ 33 h 120"/>
              <a:gd name="T84" fmla="*/ 37 w 147"/>
              <a:gd name="T85" fmla="*/ 27 h 120"/>
              <a:gd name="T86" fmla="*/ 50 w 147"/>
              <a:gd name="T87" fmla="*/ 33 h 120"/>
              <a:gd name="T88" fmla="*/ 37 w 147"/>
              <a:gd name="T89" fmla="*/ 33 h 120"/>
              <a:gd name="T90" fmla="*/ 57 w 147"/>
              <a:gd name="T91" fmla="*/ 27 h 120"/>
              <a:gd name="T92" fmla="*/ 70 w 147"/>
              <a:gd name="T93" fmla="*/ 33 h 120"/>
              <a:gd name="T94" fmla="*/ 57 w 147"/>
              <a:gd name="T95" fmla="*/ 33 h 120"/>
              <a:gd name="T96" fmla="*/ 77 w 147"/>
              <a:gd name="T97" fmla="*/ 27 h 120"/>
              <a:gd name="T98" fmla="*/ 91 w 147"/>
              <a:gd name="T99" fmla="*/ 33 h 120"/>
              <a:gd name="T100" fmla="*/ 77 w 147"/>
              <a:gd name="T101" fmla="*/ 33 h 120"/>
              <a:gd name="T102" fmla="*/ 97 w 147"/>
              <a:gd name="T103" fmla="*/ 27 h 120"/>
              <a:gd name="T104" fmla="*/ 111 w 147"/>
              <a:gd name="T105" fmla="*/ 33 h 120"/>
              <a:gd name="T106" fmla="*/ 97 w 147"/>
              <a:gd name="T107" fmla="*/ 33 h 120"/>
              <a:gd name="T108" fmla="*/ 117 w 147"/>
              <a:gd name="T109" fmla="*/ 27 h 120"/>
              <a:gd name="T110" fmla="*/ 131 w 147"/>
              <a:gd name="T111" fmla="*/ 33 h 120"/>
              <a:gd name="T112" fmla="*/ 117 w 147"/>
              <a:gd name="T113" fmla="*/ 33 h 120"/>
              <a:gd name="T114" fmla="*/ 14 w 147"/>
              <a:gd name="T115" fmla="*/ 20 h 120"/>
              <a:gd name="T116" fmla="*/ 134 w 147"/>
              <a:gd name="T117" fmla="*/ 6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47" h="120">
                <a:moveTo>
                  <a:pt x="117" y="73"/>
                </a:moveTo>
                <a:cubicBezTo>
                  <a:pt x="97" y="73"/>
                  <a:pt x="97" y="73"/>
                  <a:pt x="97" y="73"/>
                </a:cubicBezTo>
                <a:cubicBezTo>
                  <a:pt x="95" y="73"/>
                  <a:pt x="94" y="75"/>
                  <a:pt x="94" y="77"/>
                </a:cubicBezTo>
                <a:cubicBezTo>
                  <a:pt x="94" y="97"/>
                  <a:pt x="94" y="97"/>
                  <a:pt x="94" y="97"/>
                </a:cubicBezTo>
                <a:cubicBezTo>
                  <a:pt x="94" y="99"/>
                  <a:pt x="95" y="100"/>
                  <a:pt x="97" y="100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9" y="100"/>
                  <a:pt x="121" y="99"/>
                  <a:pt x="121" y="97"/>
                </a:cubicBezTo>
                <a:cubicBezTo>
                  <a:pt x="121" y="77"/>
                  <a:pt x="121" y="77"/>
                  <a:pt x="121" y="77"/>
                </a:cubicBezTo>
                <a:cubicBezTo>
                  <a:pt x="121" y="75"/>
                  <a:pt x="119" y="73"/>
                  <a:pt x="117" y="73"/>
                </a:cubicBezTo>
                <a:close/>
                <a:moveTo>
                  <a:pt x="114" y="93"/>
                </a:moveTo>
                <a:cubicBezTo>
                  <a:pt x="101" y="93"/>
                  <a:pt x="101" y="93"/>
                  <a:pt x="101" y="93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14" y="80"/>
                  <a:pt x="114" y="80"/>
                  <a:pt x="114" y="80"/>
                </a:cubicBezTo>
                <a:lnTo>
                  <a:pt x="114" y="93"/>
                </a:lnTo>
                <a:close/>
                <a:moveTo>
                  <a:pt x="50" y="73"/>
                </a:moveTo>
                <a:cubicBezTo>
                  <a:pt x="30" y="73"/>
                  <a:pt x="30" y="73"/>
                  <a:pt x="30" y="73"/>
                </a:cubicBezTo>
                <a:cubicBezTo>
                  <a:pt x="29" y="73"/>
                  <a:pt x="27" y="75"/>
                  <a:pt x="27" y="77"/>
                </a:cubicBezTo>
                <a:cubicBezTo>
                  <a:pt x="27" y="97"/>
                  <a:pt x="27" y="97"/>
                  <a:pt x="27" y="97"/>
                </a:cubicBezTo>
                <a:cubicBezTo>
                  <a:pt x="27" y="99"/>
                  <a:pt x="29" y="100"/>
                  <a:pt x="30" y="100"/>
                </a:cubicBezTo>
                <a:cubicBezTo>
                  <a:pt x="50" y="100"/>
                  <a:pt x="50" y="100"/>
                  <a:pt x="50" y="100"/>
                </a:cubicBezTo>
                <a:cubicBezTo>
                  <a:pt x="52" y="100"/>
                  <a:pt x="54" y="99"/>
                  <a:pt x="54" y="97"/>
                </a:cubicBezTo>
                <a:cubicBezTo>
                  <a:pt x="54" y="77"/>
                  <a:pt x="54" y="77"/>
                  <a:pt x="54" y="77"/>
                </a:cubicBezTo>
                <a:cubicBezTo>
                  <a:pt x="54" y="75"/>
                  <a:pt x="52" y="73"/>
                  <a:pt x="50" y="73"/>
                </a:cubicBezTo>
                <a:close/>
                <a:moveTo>
                  <a:pt x="47" y="93"/>
                </a:moveTo>
                <a:cubicBezTo>
                  <a:pt x="34" y="93"/>
                  <a:pt x="34" y="93"/>
                  <a:pt x="34" y="93"/>
                </a:cubicBezTo>
                <a:cubicBezTo>
                  <a:pt x="34" y="80"/>
                  <a:pt x="34" y="80"/>
                  <a:pt x="34" y="80"/>
                </a:cubicBezTo>
                <a:cubicBezTo>
                  <a:pt x="47" y="80"/>
                  <a:pt x="47" y="80"/>
                  <a:pt x="47" y="80"/>
                </a:cubicBezTo>
                <a:lnTo>
                  <a:pt x="47" y="93"/>
                </a:lnTo>
                <a:close/>
                <a:moveTo>
                  <a:pt x="144" y="113"/>
                </a:moveTo>
                <a:cubicBezTo>
                  <a:pt x="141" y="113"/>
                  <a:pt x="141" y="113"/>
                  <a:pt x="141" y="113"/>
                </a:cubicBezTo>
                <a:cubicBezTo>
                  <a:pt x="141" y="27"/>
                  <a:pt x="141" y="27"/>
                  <a:pt x="141" y="27"/>
                </a:cubicBezTo>
                <a:cubicBezTo>
                  <a:pt x="144" y="27"/>
                  <a:pt x="144" y="27"/>
                  <a:pt x="144" y="27"/>
                </a:cubicBezTo>
                <a:cubicBezTo>
                  <a:pt x="146" y="27"/>
                  <a:pt x="147" y="25"/>
                  <a:pt x="147" y="23"/>
                </a:cubicBezTo>
                <a:cubicBezTo>
                  <a:pt x="147" y="21"/>
                  <a:pt x="146" y="20"/>
                  <a:pt x="144" y="20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41" y="6"/>
                  <a:pt x="141" y="6"/>
                  <a:pt x="141" y="6"/>
                </a:cubicBezTo>
                <a:cubicBezTo>
                  <a:pt x="141" y="3"/>
                  <a:pt x="138" y="0"/>
                  <a:pt x="134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0" y="0"/>
                  <a:pt x="7" y="3"/>
                  <a:pt x="7" y="6"/>
                </a:cubicBezTo>
                <a:cubicBezTo>
                  <a:pt x="7" y="20"/>
                  <a:pt x="7" y="20"/>
                  <a:pt x="7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2" y="20"/>
                  <a:pt x="0" y="21"/>
                  <a:pt x="0" y="23"/>
                </a:cubicBezTo>
                <a:cubicBezTo>
                  <a:pt x="0" y="25"/>
                  <a:pt x="2" y="27"/>
                  <a:pt x="4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113"/>
                  <a:pt x="7" y="113"/>
                  <a:pt x="7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2" y="113"/>
                  <a:pt x="0" y="115"/>
                  <a:pt x="0" y="117"/>
                </a:cubicBezTo>
                <a:cubicBezTo>
                  <a:pt x="0" y="119"/>
                  <a:pt x="2" y="120"/>
                  <a:pt x="4" y="120"/>
                </a:cubicBezTo>
                <a:cubicBezTo>
                  <a:pt x="144" y="120"/>
                  <a:pt x="144" y="120"/>
                  <a:pt x="144" y="120"/>
                </a:cubicBezTo>
                <a:cubicBezTo>
                  <a:pt x="146" y="120"/>
                  <a:pt x="147" y="119"/>
                  <a:pt x="147" y="117"/>
                </a:cubicBezTo>
                <a:cubicBezTo>
                  <a:pt x="147" y="115"/>
                  <a:pt x="146" y="113"/>
                  <a:pt x="144" y="113"/>
                </a:cubicBezTo>
                <a:close/>
                <a:moveTo>
                  <a:pt x="81" y="113"/>
                </a:moveTo>
                <a:cubicBezTo>
                  <a:pt x="67" y="113"/>
                  <a:pt x="67" y="113"/>
                  <a:pt x="67" y="113"/>
                </a:cubicBezTo>
                <a:cubicBezTo>
                  <a:pt x="67" y="80"/>
                  <a:pt x="67" y="80"/>
                  <a:pt x="67" y="80"/>
                </a:cubicBezTo>
                <a:cubicBezTo>
                  <a:pt x="81" y="80"/>
                  <a:pt x="81" y="80"/>
                  <a:pt x="81" y="80"/>
                </a:cubicBezTo>
                <a:lnTo>
                  <a:pt x="81" y="113"/>
                </a:lnTo>
                <a:close/>
                <a:moveTo>
                  <a:pt x="134" y="113"/>
                </a:moveTo>
                <a:cubicBezTo>
                  <a:pt x="87" y="113"/>
                  <a:pt x="87" y="113"/>
                  <a:pt x="87" y="113"/>
                </a:cubicBezTo>
                <a:cubicBezTo>
                  <a:pt x="87" y="77"/>
                  <a:pt x="87" y="77"/>
                  <a:pt x="87" y="77"/>
                </a:cubicBezTo>
                <a:cubicBezTo>
                  <a:pt x="87" y="75"/>
                  <a:pt x="86" y="73"/>
                  <a:pt x="84" y="73"/>
                </a:cubicBezTo>
                <a:cubicBezTo>
                  <a:pt x="64" y="73"/>
                  <a:pt x="64" y="73"/>
                  <a:pt x="64" y="73"/>
                </a:cubicBezTo>
                <a:cubicBezTo>
                  <a:pt x="62" y="73"/>
                  <a:pt x="60" y="75"/>
                  <a:pt x="60" y="77"/>
                </a:cubicBezTo>
                <a:cubicBezTo>
                  <a:pt x="60" y="113"/>
                  <a:pt x="60" y="113"/>
                  <a:pt x="6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14" y="42"/>
                  <a:pt x="14" y="42"/>
                  <a:pt x="14" y="42"/>
                </a:cubicBezTo>
                <a:cubicBezTo>
                  <a:pt x="16" y="45"/>
                  <a:pt x="20" y="47"/>
                  <a:pt x="24" y="47"/>
                </a:cubicBezTo>
                <a:cubicBezTo>
                  <a:pt x="28" y="47"/>
                  <a:pt x="31" y="45"/>
                  <a:pt x="34" y="42"/>
                </a:cubicBezTo>
                <a:cubicBezTo>
                  <a:pt x="36" y="45"/>
                  <a:pt x="40" y="47"/>
                  <a:pt x="44" y="47"/>
                </a:cubicBezTo>
                <a:cubicBezTo>
                  <a:pt x="48" y="47"/>
                  <a:pt x="51" y="45"/>
                  <a:pt x="54" y="42"/>
                </a:cubicBezTo>
                <a:cubicBezTo>
                  <a:pt x="56" y="45"/>
                  <a:pt x="60" y="47"/>
                  <a:pt x="64" y="47"/>
                </a:cubicBezTo>
                <a:cubicBezTo>
                  <a:pt x="68" y="47"/>
                  <a:pt x="71" y="45"/>
                  <a:pt x="74" y="42"/>
                </a:cubicBezTo>
                <a:cubicBezTo>
                  <a:pt x="76" y="45"/>
                  <a:pt x="80" y="47"/>
                  <a:pt x="84" y="47"/>
                </a:cubicBezTo>
                <a:cubicBezTo>
                  <a:pt x="88" y="47"/>
                  <a:pt x="91" y="45"/>
                  <a:pt x="94" y="42"/>
                </a:cubicBezTo>
                <a:cubicBezTo>
                  <a:pt x="96" y="45"/>
                  <a:pt x="100" y="47"/>
                  <a:pt x="104" y="47"/>
                </a:cubicBezTo>
                <a:cubicBezTo>
                  <a:pt x="108" y="47"/>
                  <a:pt x="111" y="45"/>
                  <a:pt x="114" y="42"/>
                </a:cubicBezTo>
                <a:cubicBezTo>
                  <a:pt x="116" y="45"/>
                  <a:pt x="120" y="47"/>
                  <a:pt x="124" y="47"/>
                </a:cubicBezTo>
                <a:cubicBezTo>
                  <a:pt x="128" y="47"/>
                  <a:pt x="132" y="45"/>
                  <a:pt x="134" y="42"/>
                </a:cubicBezTo>
                <a:lnTo>
                  <a:pt x="134" y="113"/>
                </a:lnTo>
                <a:close/>
                <a:moveTo>
                  <a:pt x="17" y="33"/>
                </a:moveTo>
                <a:cubicBezTo>
                  <a:pt x="17" y="27"/>
                  <a:pt x="17" y="27"/>
                  <a:pt x="17" y="27"/>
                </a:cubicBezTo>
                <a:cubicBezTo>
                  <a:pt x="30" y="27"/>
                  <a:pt x="30" y="27"/>
                  <a:pt x="30" y="27"/>
                </a:cubicBezTo>
                <a:cubicBezTo>
                  <a:pt x="30" y="33"/>
                  <a:pt x="30" y="33"/>
                  <a:pt x="30" y="33"/>
                </a:cubicBezTo>
                <a:cubicBezTo>
                  <a:pt x="30" y="37"/>
                  <a:pt x="27" y="40"/>
                  <a:pt x="24" y="40"/>
                </a:cubicBezTo>
                <a:cubicBezTo>
                  <a:pt x="20" y="40"/>
                  <a:pt x="17" y="37"/>
                  <a:pt x="17" y="33"/>
                </a:cubicBezTo>
                <a:close/>
                <a:moveTo>
                  <a:pt x="37" y="33"/>
                </a:moveTo>
                <a:cubicBezTo>
                  <a:pt x="37" y="27"/>
                  <a:pt x="37" y="27"/>
                  <a:pt x="37" y="27"/>
                </a:cubicBezTo>
                <a:cubicBezTo>
                  <a:pt x="50" y="27"/>
                  <a:pt x="50" y="27"/>
                  <a:pt x="50" y="27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7"/>
                  <a:pt x="47" y="40"/>
                  <a:pt x="44" y="40"/>
                </a:cubicBezTo>
                <a:cubicBezTo>
                  <a:pt x="40" y="40"/>
                  <a:pt x="37" y="37"/>
                  <a:pt x="37" y="33"/>
                </a:cubicBezTo>
                <a:close/>
                <a:moveTo>
                  <a:pt x="57" y="33"/>
                </a:moveTo>
                <a:cubicBezTo>
                  <a:pt x="57" y="27"/>
                  <a:pt x="57" y="27"/>
                  <a:pt x="57" y="27"/>
                </a:cubicBezTo>
                <a:cubicBezTo>
                  <a:pt x="70" y="27"/>
                  <a:pt x="70" y="27"/>
                  <a:pt x="70" y="27"/>
                </a:cubicBezTo>
                <a:cubicBezTo>
                  <a:pt x="70" y="33"/>
                  <a:pt x="70" y="33"/>
                  <a:pt x="70" y="33"/>
                </a:cubicBezTo>
                <a:cubicBezTo>
                  <a:pt x="70" y="37"/>
                  <a:pt x="68" y="40"/>
                  <a:pt x="64" y="40"/>
                </a:cubicBezTo>
                <a:cubicBezTo>
                  <a:pt x="60" y="40"/>
                  <a:pt x="57" y="37"/>
                  <a:pt x="57" y="33"/>
                </a:cubicBezTo>
                <a:close/>
                <a:moveTo>
                  <a:pt x="77" y="33"/>
                </a:moveTo>
                <a:cubicBezTo>
                  <a:pt x="77" y="27"/>
                  <a:pt x="77" y="27"/>
                  <a:pt x="77" y="27"/>
                </a:cubicBezTo>
                <a:cubicBezTo>
                  <a:pt x="91" y="27"/>
                  <a:pt x="91" y="27"/>
                  <a:pt x="91" y="27"/>
                </a:cubicBezTo>
                <a:cubicBezTo>
                  <a:pt x="91" y="33"/>
                  <a:pt x="91" y="33"/>
                  <a:pt x="91" y="33"/>
                </a:cubicBezTo>
                <a:cubicBezTo>
                  <a:pt x="91" y="37"/>
                  <a:pt x="88" y="40"/>
                  <a:pt x="84" y="40"/>
                </a:cubicBezTo>
                <a:cubicBezTo>
                  <a:pt x="80" y="40"/>
                  <a:pt x="77" y="37"/>
                  <a:pt x="77" y="33"/>
                </a:cubicBezTo>
                <a:close/>
                <a:moveTo>
                  <a:pt x="97" y="33"/>
                </a:moveTo>
                <a:cubicBezTo>
                  <a:pt x="97" y="27"/>
                  <a:pt x="97" y="27"/>
                  <a:pt x="97" y="27"/>
                </a:cubicBezTo>
                <a:cubicBezTo>
                  <a:pt x="111" y="27"/>
                  <a:pt x="111" y="27"/>
                  <a:pt x="111" y="27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1" y="37"/>
                  <a:pt x="108" y="40"/>
                  <a:pt x="104" y="40"/>
                </a:cubicBezTo>
                <a:cubicBezTo>
                  <a:pt x="100" y="40"/>
                  <a:pt x="97" y="37"/>
                  <a:pt x="97" y="33"/>
                </a:cubicBezTo>
                <a:close/>
                <a:moveTo>
                  <a:pt x="117" y="33"/>
                </a:moveTo>
                <a:cubicBezTo>
                  <a:pt x="117" y="27"/>
                  <a:pt x="117" y="27"/>
                  <a:pt x="117" y="27"/>
                </a:cubicBezTo>
                <a:cubicBezTo>
                  <a:pt x="131" y="27"/>
                  <a:pt x="131" y="27"/>
                  <a:pt x="131" y="27"/>
                </a:cubicBezTo>
                <a:cubicBezTo>
                  <a:pt x="131" y="33"/>
                  <a:pt x="131" y="33"/>
                  <a:pt x="131" y="33"/>
                </a:cubicBezTo>
                <a:cubicBezTo>
                  <a:pt x="131" y="37"/>
                  <a:pt x="128" y="40"/>
                  <a:pt x="124" y="40"/>
                </a:cubicBezTo>
                <a:cubicBezTo>
                  <a:pt x="120" y="40"/>
                  <a:pt x="117" y="37"/>
                  <a:pt x="117" y="33"/>
                </a:cubicBezTo>
                <a:close/>
                <a:moveTo>
                  <a:pt x="134" y="20"/>
                </a:moveTo>
                <a:cubicBezTo>
                  <a:pt x="14" y="20"/>
                  <a:pt x="14" y="20"/>
                  <a:pt x="14" y="20"/>
                </a:cubicBezTo>
                <a:cubicBezTo>
                  <a:pt x="14" y="6"/>
                  <a:pt x="14" y="6"/>
                  <a:pt x="14" y="6"/>
                </a:cubicBezTo>
                <a:cubicBezTo>
                  <a:pt x="134" y="6"/>
                  <a:pt x="134" y="6"/>
                  <a:pt x="134" y="6"/>
                </a:cubicBezTo>
                <a:lnTo>
                  <a:pt x="134" y="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091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 animBg="1"/>
      <p:bldP spid="27" grpId="0"/>
      <p:bldP spid="28" grpId="0"/>
      <p:bldP spid="29" grpId="0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8F311BC8-3887-AD3B-16CA-5DEF837D693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4" name="Google Shape;578;p86">
            <a:extLst>
              <a:ext uri="{FF2B5EF4-FFF2-40B4-BE49-F238E27FC236}">
                <a16:creationId xmlns:a16="http://schemas.microsoft.com/office/drawing/2014/main" id="{FC2D40FD-A159-B302-098E-7482CDFC0F79}"/>
              </a:ext>
            </a:extLst>
          </p:cNvPr>
          <p:cNvSpPr txBox="1"/>
          <p:nvPr/>
        </p:nvSpPr>
        <p:spPr>
          <a:xfrm>
            <a:off x="9889808" y="7615012"/>
            <a:ext cx="2135959" cy="6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i="0" u="none" strike="noStrike" cap="none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/>
                <a:cs typeface="Karla"/>
                <a:sym typeface="Karla"/>
              </a:rPr>
              <a:t>Chiffre</a:t>
            </a: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CDCC314F-F741-80E2-541F-B52639A67A6D}"/>
              </a:ext>
            </a:extLst>
          </p:cNvPr>
          <p:cNvSpPr txBox="1"/>
          <p:nvPr/>
        </p:nvSpPr>
        <p:spPr>
          <a:xfrm>
            <a:off x="9889806" y="6698227"/>
            <a:ext cx="21359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873C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345</a:t>
            </a:r>
          </a:p>
        </p:txBody>
      </p:sp>
      <p:sp>
        <p:nvSpPr>
          <p:cNvPr id="27" name="Google Shape;578;p86">
            <a:extLst>
              <a:ext uri="{FF2B5EF4-FFF2-40B4-BE49-F238E27FC236}">
                <a16:creationId xmlns:a16="http://schemas.microsoft.com/office/drawing/2014/main" id="{ADEBCCAB-F3D0-664F-70F9-D4F7F3AE4824}"/>
              </a:ext>
            </a:extLst>
          </p:cNvPr>
          <p:cNvSpPr txBox="1"/>
          <p:nvPr/>
        </p:nvSpPr>
        <p:spPr>
          <a:xfrm>
            <a:off x="12344249" y="7615012"/>
            <a:ext cx="2135959" cy="6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i="0" u="none" strike="noStrike" cap="none" dirty="0">
                <a:solidFill>
                  <a:schemeClr val="bg1"/>
                </a:solidFill>
                <a:latin typeface="+mj-lt"/>
                <a:ea typeface="Karla"/>
                <a:cs typeface="Karla"/>
                <a:sym typeface="Karla"/>
              </a:rPr>
              <a:t>Chiffre</a:t>
            </a: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9B4D85AB-6ED2-84F4-1681-749D25458255}"/>
              </a:ext>
            </a:extLst>
          </p:cNvPr>
          <p:cNvSpPr txBox="1"/>
          <p:nvPr/>
        </p:nvSpPr>
        <p:spPr>
          <a:xfrm>
            <a:off x="12344247" y="6698227"/>
            <a:ext cx="21359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4.9</a:t>
            </a:r>
          </a:p>
        </p:txBody>
      </p:sp>
      <p:sp>
        <p:nvSpPr>
          <p:cNvPr id="30" name="Google Shape;578;p86">
            <a:extLst>
              <a:ext uri="{FF2B5EF4-FFF2-40B4-BE49-F238E27FC236}">
                <a16:creationId xmlns:a16="http://schemas.microsoft.com/office/drawing/2014/main" id="{D92CAC5F-C976-593B-8A9A-88F462CD14F9}"/>
              </a:ext>
            </a:extLst>
          </p:cNvPr>
          <p:cNvSpPr txBox="1"/>
          <p:nvPr/>
        </p:nvSpPr>
        <p:spPr>
          <a:xfrm>
            <a:off x="14798688" y="7615012"/>
            <a:ext cx="2135959" cy="6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i="0" u="none" strike="noStrike" cap="none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/>
                <a:cs typeface="Karla"/>
                <a:sym typeface="Karla"/>
              </a:rPr>
              <a:t>Chiffre</a:t>
            </a: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F02A4E9C-00E3-58A7-A686-8914B0A13C01}"/>
              </a:ext>
            </a:extLst>
          </p:cNvPr>
          <p:cNvSpPr txBox="1"/>
          <p:nvPr/>
        </p:nvSpPr>
        <p:spPr>
          <a:xfrm>
            <a:off x="14798686" y="6698227"/>
            <a:ext cx="21359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873C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122</a:t>
            </a: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A35B6A08-9E5E-9B56-E03C-392DBD296800}"/>
              </a:ext>
            </a:extLst>
          </p:cNvPr>
          <p:cNvSpPr txBox="1"/>
          <p:nvPr/>
        </p:nvSpPr>
        <p:spPr>
          <a:xfrm>
            <a:off x="9730366" y="2558224"/>
            <a:ext cx="6849150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. </a:t>
            </a:r>
            <a:endParaRPr lang="en-BB">
              <a:solidFill>
                <a:schemeClr val="bg1">
                  <a:lumMod val="65000"/>
                </a:schemeClr>
              </a:solidFill>
              <a:latin typeface="Nunito" pitchFamily="2" charset="0"/>
              <a:ea typeface="Karla" pitchFamily="2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endParaRPr lang="en-US" dirty="0">
              <a:solidFill>
                <a:schemeClr val="bg1">
                  <a:lumMod val="65000"/>
                </a:schemeClr>
              </a:solidFill>
              <a:latin typeface="Nunito" pitchFamily="2" charset="0"/>
              <a:ea typeface="Karla" pitchFamily="2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endParaRPr lang="en-US" dirty="0">
              <a:solidFill>
                <a:schemeClr val="bg1">
                  <a:lumMod val="65000"/>
                </a:schemeClr>
              </a:solidFill>
              <a:latin typeface="Nunito" pitchFamily="2" charset="0"/>
              <a:ea typeface="Karla" pitchFamily="2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endParaRPr lang="en-US" dirty="0">
              <a:solidFill>
                <a:schemeClr val="bg1">
                  <a:lumMod val="65000"/>
                </a:schemeClr>
              </a:solidFill>
              <a:latin typeface="Nunito" pitchFamily="2" charset="0"/>
              <a:ea typeface="Karla" pitchFamily="2" charset="0"/>
            </a:endParaRPr>
          </a:p>
        </p:txBody>
      </p:sp>
      <p:sp>
        <p:nvSpPr>
          <p:cNvPr id="33" name="TextBox 21">
            <a:extLst>
              <a:ext uri="{FF2B5EF4-FFF2-40B4-BE49-F238E27FC236}">
                <a16:creationId xmlns:a16="http://schemas.microsoft.com/office/drawing/2014/main" id="{E4292000-349D-4791-713B-74F2A0D1A5B0}"/>
              </a:ext>
            </a:extLst>
          </p:cNvPr>
          <p:cNvSpPr txBox="1"/>
          <p:nvPr/>
        </p:nvSpPr>
        <p:spPr>
          <a:xfrm>
            <a:off x="9704479" y="1519446"/>
            <a:ext cx="7443321" cy="1019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fr-MA" sz="66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lorem</a:t>
            </a:r>
            <a:r>
              <a:rPr lang="fr-MA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 ipsum</a:t>
            </a:r>
            <a:endParaRPr lang="en-US" sz="6600" dirty="0">
              <a:solidFill>
                <a:schemeClr val="tx1">
                  <a:lumMod val="90000"/>
                  <a:lumOff val="10000"/>
                </a:schemeClr>
              </a:solidFill>
              <a:latin typeface="Nunito ExtraBold" pitchFamily="2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9AB9DF02-EF76-EDFB-BC4F-F79A320B49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3B104740-16CF-1336-23D1-90358DC3601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7101" y="6099586"/>
            <a:ext cx="3131999" cy="2867950"/>
          </a:xfrm>
        </p:spPr>
      </p:pic>
    </p:spTree>
    <p:extLst>
      <p:ext uri="{BB962C8B-B14F-4D97-AF65-F5344CB8AC3E}">
        <p14:creationId xmlns:p14="http://schemas.microsoft.com/office/powerpoint/2010/main" val="1536133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  <p:bldP spid="28" grpId="0"/>
      <p:bldP spid="30" grpId="0"/>
      <p:bldP spid="31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511;p132">
            <a:extLst>
              <a:ext uri="{FF2B5EF4-FFF2-40B4-BE49-F238E27FC236}">
                <a16:creationId xmlns:a16="http://schemas.microsoft.com/office/drawing/2014/main" id="{36292403-9F77-9803-02CC-7D5AE5FCF04C}"/>
              </a:ext>
            </a:extLst>
          </p:cNvPr>
          <p:cNvSpPr txBox="1"/>
          <p:nvPr/>
        </p:nvSpPr>
        <p:spPr>
          <a:xfrm>
            <a:off x="3693406" y="7405894"/>
            <a:ext cx="5306215" cy="203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b="0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Titre</a:t>
            </a:r>
            <a:endParaRPr lang="en-US" b="0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Montserrat Black"/>
              <a:cs typeface="Montserrat Black"/>
              <a:sym typeface="Montserrat Black"/>
            </a:endParaRPr>
          </a:p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sz="4800" b="0" i="0" u="none" strike="noStrike" cap="none" dirty="0">
              <a:solidFill>
                <a:schemeClr val="bg1">
                  <a:lumMod val="65000"/>
                </a:schemeClr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5" name="Freeform 188">
            <a:extLst>
              <a:ext uri="{FF2B5EF4-FFF2-40B4-BE49-F238E27FC236}">
                <a16:creationId xmlns:a16="http://schemas.microsoft.com/office/drawing/2014/main" id="{1DA23601-6843-7113-2FE0-6A7EC3A3EB5D}"/>
              </a:ext>
            </a:extLst>
          </p:cNvPr>
          <p:cNvSpPr>
            <a:spLocks noEditPoints="1"/>
          </p:cNvSpPr>
          <p:nvPr/>
        </p:nvSpPr>
        <p:spPr bwMode="auto">
          <a:xfrm>
            <a:off x="2673982" y="7808504"/>
            <a:ext cx="552450" cy="550863"/>
          </a:xfrm>
          <a:custGeom>
            <a:avLst/>
            <a:gdLst>
              <a:gd name="T0" fmla="*/ 84 w 147"/>
              <a:gd name="T1" fmla="*/ 60 h 147"/>
              <a:gd name="T2" fmla="*/ 72 w 147"/>
              <a:gd name="T3" fmla="*/ 29 h 147"/>
              <a:gd name="T4" fmla="*/ 61 w 147"/>
              <a:gd name="T5" fmla="*/ 60 h 147"/>
              <a:gd name="T6" fmla="*/ 30 w 147"/>
              <a:gd name="T7" fmla="*/ 60 h 147"/>
              <a:gd name="T8" fmla="*/ 55 w 147"/>
              <a:gd name="T9" fmla="*/ 79 h 147"/>
              <a:gd name="T10" fmla="*/ 44 w 147"/>
              <a:gd name="T11" fmla="*/ 113 h 147"/>
              <a:gd name="T12" fmla="*/ 72 w 147"/>
              <a:gd name="T13" fmla="*/ 92 h 147"/>
              <a:gd name="T14" fmla="*/ 101 w 147"/>
              <a:gd name="T15" fmla="*/ 113 h 147"/>
              <a:gd name="T16" fmla="*/ 89 w 147"/>
              <a:gd name="T17" fmla="*/ 79 h 147"/>
              <a:gd name="T18" fmla="*/ 114 w 147"/>
              <a:gd name="T19" fmla="*/ 60 h 147"/>
              <a:gd name="T20" fmla="*/ 84 w 147"/>
              <a:gd name="T21" fmla="*/ 60 h 147"/>
              <a:gd name="T22" fmla="*/ 83 w 147"/>
              <a:gd name="T23" fmla="*/ 81 h 147"/>
              <a:gd name="T24" fmla="*/ 88 w 147"/>
              <a:gd name="T25" fmla="*/ 95 h 147"/>
              <a:gd name="T26" fmla="*/ 76 w 147"/>
              <a:gd name="T27" fmla="*/ 87 h 147"/>
              <a:gd name="T28" fmla="*/ 72 w 147"/>
              <a:gd name="T29" fmla="*/ 84 h 147"/>
              <a:gd name="T30" fmla="*/ 68 w 147"/>
              <a:gd name="T31" fmla="*/ 87 h 147"/>
              <a:gd name="T32" fmla="*/ 57 w 147"/>
              <a:gd name="T33" fmla="*/ 95 h 147"/>
              <a:gd name="T34" fmla="*/ 61 w 147"/>
              <a:gd name="T35" fmla="*/ 81 h 147"/>
              <a:gd name="T36" fmla="*/ 63 w 147"/>
              <a:gd name="T37" fmla="*/ 76 h 147"/>
              <a:gd name="T38" fmla="*/ 59 w 147"/>
              <a:gd name="T39" fmla="*/ 74 h 147"/>
              <a:gd name="T40" fmla="*/ 50 w 147"/>
              <a:gd name="T41" fmla="*/ 66 h 147"/>
              <a:gd name="T42" fmla="*/ 65 w 147"/>
              <a:gd name="T43" fmla="*/ 66 h 147"/>
              <a:gd name="T44" fmla="*/ 67 w 147"/>
              <a:gd name="T45" fmla="*/ 62 h 147"/>
              <a:gd name="T46" fmla="*/ 72 w 147"/>
              <a:gd name="T47" fmla="*/ 48 h 147"/>
              <a:gd name="T48" fmla="*/ 77 w 147"/>
              <a:gd name="T49" fmla="*/ 62 h 147"/>
              <a:gd name="T50" fmla="*/ 79 w 147"/>
              <a:gd name="T51" fmla="*/ 66 h 147"/>
              <a:gd name="T52" fmla="*/ 94 w 147"/>
              <a:gd name="T53" fmla="*/ 66 h 147"/>
              <a:gd name="T54" fmla="*/ 85 w 147"/>
              <a:gd name="T55" fmla="*/ 74 h 147"/>
              <a:gd name="T56" fmla="*/ 81 w 147"/>
              <a:gd name="T57" fmla="*/ 76 h 147"/>
              <a:gd name="T58" fmla="*/ 83 w 147"/>
              <a:gd name="T59" fmla="*/ 81 h 147"/>
              <a:gd name="T60" fmla="*/ 74 w 147"/>
              <a:gd name="T61" fmla="*/ 0 h 147"/>
              <a:gd name="T62" fmla="*/ 0 w 147"/>
              <a:gd name="T63" fmla="*/ 73 h 147"/>
              <a:gd name="T64" fmla="*/ 74 w 147"/>
              <a:gd name="T65" fmla="*/ 147 h 147"/>
              <a:gd name="T66" fmla="*/ 147 w 147"/>
              <a:gd name="T67" fmla="*/ 73 h 147"/>
              <a:gd name="T68" fmla="*/ 74 w 147"/>
              <a:gd name="T69" fmla="*/ 0 h 147"/>
              <a:gd name="T70" fmla="*/ 74 w 147"/>
              <a:gd name="T71" fmla="*/ 140 h 147"/>
              <a:gd name="T72" fmla="*/ 7 w 147"/>
              <a:gd name="T73" fmla="*/ 73 h 147"/>
              <a:gd name="T74" fmla="*/ 74 w 147"/>
              <a:gd name="T75" fmla="*/ 6 h 147"/>
              <a:gd name="T76" fmla="*/ 141 w 147"/>
              <a:gd name="T77" fmla="*/ 73 h 147"/>
              <a:gd name="T78" fmla="*/ 74 w 147"/>
              <a:gd name="T79" fmla="*/ 14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7" h="147">
                <a:moveTo>
                  <a:pt x="84" y="60"/>
                </a:moveTo>
                <a:cubicBezTo>
                  <a:pt x="72" y="29"/>
                  <a:pt x="72" y="29"/>
                  <a:pt x="72" y="29"/>
                </a:cubicBezTo>
                <a:cubicBezTo>
                  <a:pt x="61" y="60"/>
                  <a:pt x="61" y="60"/>
                  <a:pt x="61" y="60"/>
                </a:cubicBezTo>
                <a:cubicBezTo>
                  <a:pt x="30" y="60"/>
                  <a:pt x="30" y="60"/>
                  <a:pt x="30" y="60"/>
                </a:cubicBezTo>
                <a:cubicBezTo>
                  <a:pt x="55" y="79"/>
                  <a:pt x="55" y="79"/>
                  <a:pt x="55" y="79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72" y="92"/>
                  <a:pt x="72" y="92"/>
                  <a:pt x="72" y="92"/>
                </a:cubicBezTo>
                <a:cubicBezTo>
                  <a:pt x="101" y="113"/>
                  <a:pt x="101" y="113"/>
                  <a:pt x="101" y="113"/>
                </a:cubicBezTo>
                <a:cubicBezTo>
                  <a:pt x="89" y="79"/>
                  <a:pt x="89" y="79"/>
                  <a:pt x="89" y="79"/>
                </a:cubicBezTo>
                <a:cubicBezTo>
                  <a:pt x="114" y="60"/>
                  <a:pt x="114" y="60"/>
                  <a:pt x="114" y="60"/>
                </a:cubicBezTo>
                <a:lnTo>
                  <a:pt x="84" y="60"/>
                </a:lnTo>
                <a:close/>
                <a:moveTo>
                  <a:pt x="83" y="81"/>
                </a:moveTo>
                <a:cubicBezTo>
                  <a:pt x="88" y="95"/>
                  <a:pt x="88" y="95"/>
                  <a:pt x="88" y="95"/>
                </a:cubicBezTo>
                <a:cubicBezTo>
                  <a:pt x="76" y="87"/>
                  <a:pt x="76" y="87"/>
                  <a:pt x="76" y="87"/>
                </a:cubicBezTo>
                <a:cubicBezTo>
                  <a:pt x="72" y="84"/>
                  <a:pt x="72" y="84"/>
                  <a:pt x="72" y="84"/>
                </a:cubicBezTo>
                <a:cubicBezTo>
                  <a:pt x="68" y="87"/>
                  <a:pt x="68" y="87"/>
                  <a:pt x="68" y="87"/>
                </a:cubicBezTo>
                <a:cubicBezTo>
                  <a:pt x="57" y="95"/>
                  <a:pt x="57" y="95"/>
                  <a:pt x="57" y="95"/>
                </a:cubicBezTo>
                <a:cubicBezTo>
                  <a:pt x="61" y="81"/>
                  <a:pt x="61" y="81"/>
                  <a:pt x="61" y="81"/>
                </a:cubicBezTo>
                <a:cubicBezTo>
                  <a:pt x="63" y="76"/>
                  <a:pt x="63" y="76"/>
                  <a:pt x="63" y="76"/>
                </a:cubicBezTo>
                <a:cubicBezTo>
                  <a:pt x="59" y="74"/>
                  <a:pt x="59" y="74"/>
                  <a:pt x="59" y="74"/>
                </a:cubicBezTo>
                <a:cubicBezTo>
                  <a:pt x="50" y="66"/>
                  <a:pt x="50" y="66"/>
                  <a:pt x="50" y="66"/>
                </a:cubicBezTo>
                <a:cubicBezTo>
                  <a:pt x="65" y="66"/>
                  <a:pt x="65" y="66"/>
                  <a:pt x="65" y="66"/>
                </a:cubicBezTo>
                <a:cubicBezTo>
                  <a:pt x="67" y="62"/>
                  <a:pt x="67" y="62"/>
                  <a:pt x="67" y="62"/>
                </a:cubicBezTo>
                <a:cubicBezTo>
                  <a:pt x="72" y="48"/>
                  <a:pt x="72" y="48"/>
                  <a:pt x="72" y="48"/>
                </a:cubicBezTo>
                <a:cubicBezTo>
                  <a:pt x="77" y="62"/>
                  <a:pt x="77" y="62"/>
                  <a:pt x="77" y="62"/>
                </a:cubicBezTo>
                <a:cubicBezTo>
                  <a:pt x="79" y="66"/>
                  <a:pt x="79" y="66"/>
                  <a:pt x="79" y="66"/>
                </a:cubicBezTo>
                <a:cubicBezTo>
                  <a:pt x="94" y="66"/>
                  <a:pt x="94" y="66"/>
                  <a:pt x="94" y="66"/>
                </a:cubicBezTo>
                <a:cubicBezTo>
                  <a:pt x="85" y="74"/>
                  <a:pt x="85" y="74"/>
                  <a:pt x="85" y="74"/>
                </a:cubicBezTo>
                <a:cubicBezTo>
                  <a:pt x="81" y="76"/>
                  <a:pt x="81" y="76"/>
                  <a:pt x="81" y="76"/>
                </a:cubicBezTo>
                <a:lnTo>
                  <a:pt x="83" y="81"/>
                </a:lnTo>
                <a:close/>
                <a:moveTo>
                  <a:pt x="74" y="0"/>
                </a:moveTo>
                <a:cubicBezTo>
                  <a:pt x="33" y="0"/>
                  <a:pt x="0" y="33"/>
                  <a:pt x="0" y="73"/>
                </a:cubicBezTo>
                <a:cubicBezTo>
                  <a:pt x="0" y="114"/>
                  <a:pt x="33" y="147"/>
                  <a:pt x="74" y="147"/>
                </a:cubicBezTo>
                <a:cubicBezTo>
                  <a:pt x="114" y="147"/>
                  <a:pt x="147" y="114"/>
                  <a:pt x="147" y="73"/>
                </a:cubicBezTo>
                <a:cubicBezTo>
                  <a:pt x="147" y="33"/>
                  <a:pt x="114" y="0"/>
                  <a:pt x="74" y="0"/>
                </a:cubicBezTo>
                <a:close/>
                <a:moveTo>
                  <a:pt x="74" y="140"/>
                </a:moveTo>
                <a:cubicBezTo>
                  <a:pt x="37" y="140"/>
                  <a:pt x="7" y="110"/>
                  <a:pt x="7" y="73"/>
                </a:cubicBezTo>
                <a:cubicBezTo>
                  <a:pt x="7" y="36"/>
                  <a:pt x="37" y="6"/>
                  <a:pt x="74" y="6"/>
                </a:cubicBezTo>
                <a:cubicBezTo>
                  <a:pt x="111" y="6"/>
                  <a:pt x="141" y="36"/>
                  <a:pt x="141" y="73"/>
                </a:cubicBezTo>
                <a:cubicBezTo>
                  <a:pt x="141" y="110"/>
                  <a:pt x="111" y="140"/>
                  <a:pt x="74" y="14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Freeform 238">
            <a:extLst>
              <a:ext uri="{FF2B5EF4-FFF2-40B4-BE49-F238E27FC236}">
                <a16:creationId xmlns:a16="http://schemas.microsoft.com/office/drawing/2014/main" id="{9C828B27-E878-B372-C46A-215A1DB27924}"/>
              </a:ext>
            </a:extLst>
          </p:cNvPr>
          <p:cNvSpPr>
            <a:spLocks noEditPoints="1"/>
          </p:cNvSpPr>
          <p:nvPr/>
        </p:nvSpPr>
        <p:spPr bwMode="auto">
          <a:xfrm>
            <a:off x="9876887" y="7888714"/>
            <a:ext cx="552450" cy="450850"/>
          </a:xfrm>
          <a:custGeom>
            <a:avLst/>
            <a:gdLst>
              <a:gd name="T0" fmla="*/ 97 w 147"/>
              <a:gd name="T1" fmla="*/ 73 h 120"/>
              <a:gd name="T2" fmla="*/ 94 w 147"/>
              <a:gd name="T3" fmla="*/ 97 h 120"/>
              <a:gd name="T4" fmla="*/ 117 w 147"/>
              <a:gd name="T5" fmla="*/ 100 h 120"/>
              <a:gd name="T6" fmla="*/ 121 w 147"/>
              <a:gd name="T7" fmla="*/ 77 h 120"/>
              <a:gd name="T8" fmla="*/ 114 w 147"/>
              <a:gd name="T9" fmla="*/ 93 h 120"/>
              <a:gd name="T10" fmla="*/ 101 w 147"/>
              <a:gd name="T11" fmla="*/ 80 h 120"/>
              <a:gd name="T12" fmla="*/ 114 w 147"/>
              <a:gd name="T13" fmla="*/ 93 h 120"/>
              <a:gd name="T14" fmla="*/ 30 w 147"/>
              <a:gd name="T15" fmla="*/ 73 h 120"/>
              <a:gd name="T16" fmla="*/ 27 w 147"/>
              <a:gd name="T17" fmla="*/ 97 h 120"/>
              <a:gd name="T18" fmla="*/ 50 w 147"/>
              <a:gd name="T19" fmla="*/ 100 h 120"/>
              <a:gd name="T20" fmla="*/ 54 w 147"/>
              <a:gd name="T21" fmla="*/ 77 h 120"/>
              <a:gd name="T22" fmla="*/ 47 w 147"/>
              <a:gd name="T23" fmla="*/ 93 h 120"/>
              <a:gd name="T24" fmla="*/ 34 w 147"/>
              <a:gd name="T25" fmla="*/ 80 h 120"/>
              <a:gd name="T26" fmla="*/ 47 w 147"/>
              <a:gd name="T27" fmla="*/ 93 h 120"/>
              <a:gd name="T28" fmla="*/ 141 w 147"/>
              <a:gd name="T29" fmla="*/ 113 h 120"/>
              <a:gd name="T30" fmla="*/ 144 w 147"/>
              <a:gd name="T31" fmla="*/ 27 h 120"/>
              <a:gd name="T32" fmla="*/ 144 w 147"/>
              <a:gd name="T33" fmla="*/ 20 h 120"/>
              <a:gd name="T34" fmla="*/ 141 w 147"/>
              <a:gd name="T35" fmla="*/ 6 h 120"/>
              <a:gd name="T36" fmla="*/ 14 w 147"/>
              <a:gd name="T37" fmla="*/ 0 h 120"/>
              <a:gd name="T38" fmla="*/ 7 w 147"/>
              <a:gd name="T39" fmla="*/ 20 h 120"/>
              <a:gd name="T40" fmla="*/ 0 w 147"/>
              <a:gd name="T41" fmla="*/ 23 h 120"/>
              <a:gd name="T42" fmla="*/ 7 w 147"/>
              <a:gd name="T43" fmla="*/ 27 h 120"/>
              <a:gd name="T44" fmla="*/ 4 w 147"/>
              <a:gd name="T45" fmla="*/ 113 h 120"/>
              <a:gd name="T46" fmla="*/ 4 w 147"/>
              <a:gd name="T47" fmla="*/ 120 h 120"/>
              <a:gd name="T48" fmla="*/ 147 w 147"/>
              <a:gd name="T49" fmla="*/ 117 h 120"/>
              <a:gd name="T50" fmla="*/ 81 w 147"/>
              <a:gd name="T51" fmla="*/ 113 h 120"/>
              <a:gd name="T52" fmla="*/ 67 w 147"/>
              <a:gd name="T53" fmla="*/ 80 h 120"/>
              <a:gd name="T54" fmla="*/ 81 w 147"/>
              <a:gd name="T55" fmla="*/ 113 h 120"/>
              <a:gd name="T56" fmla="*/ 87 w 147"/>
              <a:gd name="T57" fmla="*/ 113 h 120"/>
              <a:gd name="T58" fmla="*/ 84 w 147"/>
              <a:gd name="T59" fmla="*/ 73 h 120"/>
              <a:gd name="T60" fmla="*/ 60 w 147"/>
              <a:gd name="T61" fmla="*/ 77 h 120"/>
              <a:gd name="T62" fmla="*/ 14 w 147"/>
              <a:gd name="T63" fmla="*/ 113 h 120"/>
              <a:gd name="T64" fmla="*/ 24 w 147"/>
              <a:gd name="T65" fmla="*/ 47 h 120"/>
              <a:gd name="T66" fmla="*/ 44 w 147"/>
              <a:gd name="T67" fmla="*/ 47 h 120"/>
              <a:gd name="T68" fmla="*/ 64 w 147"/>
              <a:gd name="T69" fmla="*/ 47 h 120"/>
              <a:gd name="T70" fmla="*/ 84 w 147"/>
              <a:gd name="T71" fmla="*/ 47 h 120"/>
              <a:gd name="T72" fmla="*/ 104 w 147"/>
              <a:gd name="T73" fmla="*/ 47 h 120"/>
              <a:gd name="T74" fmla="*/ 124 w 147"/>
              <a:gd name="T75" fmla="*/ 47 h 120"/>
              <a:gd name="T76" fmla="*/ 134 w 147"/>
              <a:gd name="T77" fmla="*/ 113 h 120"/>
              <a:gd name="T78" fmla="*/ 17 w 147"/>
              <a:gd name="T79" fmla="*/ 27 h 120"/>
              <a:gd name="T80" fmla="*/ 30 w 147"/>
              <a:gd name="T81" fmla="*/ 33 h 120"/>
              <a:gd name="T82" fmla="*/ 17 w 147"/>
              <a:gd name="T83" fmla="*/ 33 h 120"/>
              <a:gd name="T84" fmla="*/ 37 w 147"/>
              <a:gd name="T85" fmla="*/ 27 h 120"/>
              <a:gd name="T86" fmla="*/ 50 w 147"/>
              <a:gd name="T87" fmla="*/ 33 h 120"/>
              <a:gd name="T88" fmla="*/ 37 w 147"/>
              <a:gd name="T89" fmla="*/ 33 h 120"/>
              <a:gd name="T90" fmla="*/ 57 w 147"/>
              <a:gd name="T91" fmla="*/ 27 h 120"/>
              <a:gd name="T92" fmla="*/ 70 w 147"/>
              <a:gd name="T93" fmla="*/ 33 h 120"/>
              <a:gd name="T94" fmla="*/ 57 w 147"/>
              <a:gd name="T95" fmla="*/ 33 h 120"/>
              <a:gd name="T96" fmla="*/ 77 w 147"/>
              <a:gd name="T97" fmla="*/ 27 h 120"/>
              <a:gd name="T98" fmla="*/ 91 w 147"/>
              <a:gd name="T99" fmla="*/ 33 h 120"/>
              <a:gd name="T100" fmla="*/ 77 w 147"/>
              <a:gd name="T101" fmla="*/ 33 h 120"/>
              <a:gd name="T102" fmla="*/ 97 w 147"/>
              <a:gd name="T103" fmla="*/ 27 h 120"/>
              <a:gd name="T104" fmla="*/ 111 w 147"/>
              <a:gd name="T105" fmla="*/ 33 h 120"/>
              <a:gd name="T106" fmla="*/ 97 w 147"/>
              <a:gd name="T107" fmla="*/ 33 h 120"/>
              <a:gd name="T108" fmla="*/ 117 w 147"/>
              <a:gd name="T109" fmla="*/ 27 h 120"/>
              <a:gd name="T110" fmla="*/ 131 w 147"/>
              <a:gd name="T111" fmla="*/ 33 h 120"/>
              <a:gd name="T112" fmla="*/ 117 w 147"/>
              <a:gd name="T113" fmla="*/ 33 h 120"/>
              <a:gd name="T114" fmla="*/ 14 w 147"/>
              <a:gd name="T115" fmla="*/ 20 h 120"/>
              <a:gd name="T116" fmla="*/ 134 w 147"/>
              <a:gd name="T117" fmla="*/ 6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47" h="120">
                <a:moveTo>
                  <a:pt x="117" y="73"/>
                </a:moveTo>
                <a:cubicBezTo>
                  <a:pt x="97" y="73"/>
                  <a:pt x="97" y="73"/>
                  <a:pt x="97" y="73"/>
                </a:cubicBezTo>
                <a:cubicBezTo>
                  <a:pt x="95" y="73"/>
                  <a:pt x="94" y="75"/>
                  <a:pt x="94" y="77"/>
                </a:cubicBezTo>
                <a:cubicBezTo>
                  <a:pt x="94" y="97"/>
                  <a:pt x="94" y="97"/>
                  <a:pt x="94" y="97"/>
                </a:cubicBezTo>
                <a:cubicBezTo>
                  <a:pt x="94" y="99"/>
                  <a:pt x="95" y="100"/>
                  <a:pt x="97" y="100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9" y="100"/>
                  <a:pt x="121" y="99"/>
                  <a:pt x="121" y="97"/>
                </a:cubicBezTo>
                <a:cubicBezTo>
                  <a:pt x="121" y="77"/>
                  <a:pt x="121" y="77"/>
                  <a:pt x="121" y="77"/>
                </a:cubicBezTo>
                <a:cubicBezTo>
                  <a:pt x="121" y="75"/>
                  <a:pt x="119" y="73"/>
                  <a:pt x="117" y="73"/>
                </a:cubicBezTo>
                <a:close/>
                <a:moveTo>
                  <a:pt x="114" y="93"/>
                </a:moveTo>
                <a:cubicBezTo>
                  <a:pt x="101" y="93"/>
                  <a:pt x="101" y="93"/>
                  <a:pt x="101" y="93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14" y="80"/>
                  <a:pt x="114" y="80"/>
                  <a:pt x="114" y="80"/>
                </a:cubicBezTo>
                <a:lnTo>
                  <a:pt x="114" y="93"/>
                </a:lnTo>
                <a:close/>
                <a:moveTo>
                  <a:pt x="50" y="73"/>
                </a:moveTo>
                <a:cubicBezTo>
                  <a:pt x="30" y="73"/>
                  <a:pt x="30" y="73"/>
                  <a:pt x="30" y="73"/>
                </a:cubicBezTo>
                <a:cubicBezTo>
                  <a:pt x="29" y="73"/>
                  <a:pt x="27" y="75"/>
                  <a:pt x="27" y="77"/>
                </a:cubicBezTo>
                <a:cubicBezTo>
                  <a:pt x="27" y="97"/>
                  <a:pt x="27" y="97"/>
                  <a:pt x="27" y="97"/>
                </a:cubicBezTo>
                <a:cubicBezTo>
                  <a:pt x="27" y="99"/>
                  <a:pt x="29" y="100"/>
                  <a:pt x="30" y="100"/>
                </a:cubicBezTo>
                <a:cubicBezTo>
                  <a:pt x="50" y="100"/>
                  <a:pt x="50" y="100"/>
                  <a:pt x="50" y="100"/>
                </a:cubicBezTo>
                <a:cubicBezTo>
                  <a:pt x="52" y="100"/>
                  <a:pt x="54" y="99"/>
                  <a:pt x="54" y="97"/>
                </a:cubicBezTo>
                <a:cubicBezTo>
                  <a:pt x="54" y="77"/>
                  <a:pt x="54" y="77"/>
                  <a:pt x="54" y="77"/>
                </a:cubicBezTo>
                <a:cubicBezTo>
                  <a:pt x="54" y="75"/>
                  <a:pt x="52" y="73"/>
                  <a:pt x="50" y="73"/>
                </a:cubicBezTo>
                <a:close/>
                <a:moveTo>
                  <a:pt x="47" y="93"/>
                </a:moveTo>
                <a:cubicBezTo>
                  <a:pt x="34" y="93"/>
                  <a:pt x="34" y="93"/>
                  <a:pt x="34" y="93"/>
                </a:cubicBezTo>
                <a:cubicBezTo>
                  <a:pt x="34" y="80"/>
                  <a:pt x="34" y="80"/>
                  <a:pt x="34" y="80"/>
                </a:cubicBezTo>
                <a:cubicBezTo>
                  <a:pt x="47" y="80"/>
                  <a:pt x="47" y="80"/>
                  <a:pt x="47" y="80"/>
                </a:cubicBezTo>
                <a:lnTo>
                  <a:pt x="47" y="93"/>
                </a:lnTo>
                <a:close/>
                <a:moveTo>
                  <a:pt x="144" y="113"/>
                </a:moveTo>
                <a:cubicBezTo>
                  <a:pt x="141" y="113"/>
                  <a:pt x="141" y="113"/>
                  <a:pt x="141" y="113"/>
                </a:cubicBezTo>
                <a:cubicBezTo>
                  <a:pt x="141" y="27"/>
                  <a:pt x="141" y="27"/>
                  <a:pt x="141" y="27"/>
                </a:cubicBezTo>
                <a:cubicBezTo>
                  <a:pt x="144" y="27"/>
                  <a:pt x="144" y="27"/>
                  <a:pt x="144" y="27"/>
                </a:cubicBezTo>
                <a:cubicBezTo>
                  <a:pt x="146" y="27"/>
                  <a:pt x="147" y="25"/>
                  <a:pt x="147" y="23"/>
                </a:cubicBezTo>
                <a:cubicBezTo>
                  <a:pt x="147" y="21"/>
                  <a:pt x="146" y="20"/>
                  <a:pt x="144" y="20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41" y="6"/>
                  <a:pt x="141" y="6"/>
                  <a:pt x="141" y="6"/>
                </a:cubicBezTo>
                <a:cubicBezTo>
                  <a:pt x="141" y="3"/>
                  <a:pt x="138" y="0"/>
                  <a:pt x="134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0" y="0"/>
                  <a:pt x="7" y="3"/>
                  <a:pt x="7" y="6"/>
                </a:cubicBezTo>
                <a:cubicBezTo>
                  <a:pt x="7" y="20"/>
                  <a:pt x="7" y="20"/>
                  <a:pt x="7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2" y="20"/>
                  <a:pt x="0" y="21"/>
                  <a:pt x="0" y="23"/>
                </a:cubicBezTo>
                <a:cubicBezTo>
                  <a:pt x="0" y="25"/>
                  <a:pt x="2" y="27"/>
                  <a:pt x="4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113"/>
                  <a:pt x="7" y="113"/>
                  <a:pt x="7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2" y="113"/>
                  <a:pt x="0" y="115"/>
                  <a:pt x="0" y="117"/>
                </a:cubicBezTo>
                <a:cubicBezTo>
                  <a:pt x="0" y="119"/>
                  <a:pt x="2" y="120"/>
                  <a:pt x="4" y="120"/>
                </a:cubicBezTo>
                <a:cubicBezTo>
                  <a:pt x="144" y="120"/>
                  <a:pt x="144" y="120"/>
                  <a:pt x="144" y="120"/>
                </a:cubicBezTo>
                <a:cubicBezTo>
                  <a:pt x="146" y="120"/>
                  <a:pt x="147" y="119"/>
                  <a:pt x="147" y="117"/>
                </a:cubicBezTo>
                <a:cubicBezTo>
                  <a:pt x="147" y="115"/>
                  <a:pt x="146" y="113"/>
                  <a:pt x="144" y="113"/>
                </a:cubicBezTo>
                <a:close/>
                <a:moveTo>
                  <a:pt x="81" y="113"/>
                </a:moveTo>
                <a:cubicBezTo>
                  <a:pt x="67" y="113"/>
                  <a:pt x="67" y="113"/>
                  <a:pt x="67" y="113"/>
                </a:cubicBezTo>
                <a:cubicBezTo>
                  <a:pt x="67" y="80"/>
                  <a:pt x="67" y="80"/>
                  <a:pt x="67" y="80"/>
                </a:cubicBezTo>
                <a:cubicBezTo>
                  <a:pt x="81" y="80"/>
                  <a:pt x="81" y="80"/>
                  <a:pt x="81" y="80"/>
                </a:cubicBezTo>
                <a:lnTo>
                  <a:pt x="81" y="113"/>
                </a:lnTo>
                <a:close/>
                <a:moveTo>
                  <a:pt x="134" y="113"/>
                </a:moveTo>
                <a:cubicBezTo>
                  <a:pt x="87" y="113"/>
                  <a:pt x="87" y="113"/>
                  <a:pt x="87" y="113"/>
                </a:cubicBezTo>
                <a:cubicBezTo>
                  <a:pt x="87" y="77"/>
                  <a:pt x="87" y="77"/>
                  <a:pt x="87" y="77"/>
                </a:cubicBezTo>
                <a:cubicBezTo>
                  <a:pt x="87" y="75"/>
                  <a:pt x="86" y="73"/>
                  <a:pt x="84" y="73"/>
                </a:cubicBezTo>
                <a:cubicBezTo>
                  <a:pt x="64" y="73"/>
                  <a:pt x="64" y="73"/>
                  <a:pt x="64" y="73"/>
                </a:cubicBezTo>
                <a:cubicBezTo>
                  <a:pt x="62" y="73"/>
                  <a:pt x="60" y="75"/>
                  <a:pt x="60" y="77"/>
                </a:cubicBezTo>
                <a:cubicBezTo>
                  <a:pt x="60" y="113"/>
                  <a:pt x="60" y="113"/>
                  <a:pt x="6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14" y="42"/>
                  <a:pt x="14" y="42"/>
                  <a:pt x="14" y="42"/>
                </a:cubicBezTo>
                <a:cubicBezTo>
                  <a:pt x="16" y="45"/>
                  <a:pt x="20" y="47"/>
                  <a:pt x="24" y="47"/>
                </a:cubicBezTo>
                <a:cubicBezTo>
                  <a:pt x="28" y="47"/>
                  <a:pt x="31" y="45"/>
                  <a:pt x="34" y="42"/>
                </a:cubicBezTo>
                <a:cubicBezTo>
                  <a:pt x="36" y="45"/>
                  <a:pt x="40" y="47"/>
                  <a:pt x="44" y="47"/>
                </a:cubicBezTo>
                <a:cubicBezTo>
                  <a:pt x="48" y="47"/>
                  <a:pt x="51" y="45"/>
                  <a:pt x="54" y="42"/>
                </a:cubicBezTo>
                <a:cubicBezTo>
                  <a:pt x="56" y="45"/>
                  <a:pt x="60" y="47"/>
                  <a:pt x="64" y="47"/>
                </a:cubicBezTo>
                <a:cubicBezTo>
                  <a:pt x="68" y="47"/>
                  <a:pt x="71" y="45"/>
                  <a:pt x="74" y="42"/>
                </a:cubicBezTo>
                <a:cubicBezTo>
                  <a:pt x="76" y="45"/>
                  <a:pt x="80" y="47"/>
                  <a:pt x="84" y="47"/>
                </a:cubicBezTo>
                <a:cubicBezTo>
                  <a:pt x="88" y="47"/>
                  <a:pt x="91" y="45"/>
                  <a:pt x="94" y="42"/>
                </a:cubicBezTo>
                <a:cubicBezTo>
                  <a:pt x="96" y="45"/>
                  <a:pt x="100" y="47"/>
                  <a:pt x="104" y="47"/>
                </a:cubicBezTo>
                <a:cubicBezTo>
                  <a:pt x="108" y="47"/>
                  <a:pt x="111" y="45"/>
                  <a:pt x="114" y="42"/>
                </a:cubicBezTo>
                <a:cubicBezTo>
                  <a:pt x="116" y="45"/>
                  <a:pt x="120" y="47"/>
                  <a:pt x="124" y="47"/>
                </a:cubicBezTo>
                <a:cubicBezTo>
                  <a:pt x="128" y="47"/>
                  <a:pt x="132" y="45"/>
                  <a:pt x="134" y="42"/>
                </a:cubicBezTo>
                <a:lnTo>
                  <a:pt x="134" y="113"/>
                </a:lnTo>
                <a:close/>
                <a:moveTo>
                  <a:pt x="17" y="33"/>
                </a:moveTo>
                <a:cubicBezTo>
                  <a:pt x="17" y="27"/>
                  <a:pt x="17" y="27"/>
                  <a:pt x="17" y="27"/>
                </a:cubicBezTo>
                <a:cubicBezTo>
                  <a:pt x="30" y="27"/>
                  <a:pt x="30" y="27"/>
                  <a:pt x="30" y="27"/>
                </a:cubicBezTo>
                <a:cubicBezTo>
                  <a:pt x="30" y="33"/>
                  <a:pt x="30" y="33"/>
                  <a:pt x="30" y="33"/>
                </a:cubicBezTo>
                <a:cubicBezTo>
                  <a:pt x="30" y="37"/>
                  <a:pt x="27" y="40"/>
                  <a:pt x="24" y="40"/>
                </a:cubicBezTo>
                <a:cubicBezTo>
                  <a:pt x="20" y="40"/>
                  <a:pt x="17" y="37"/>
                  <a:pt x="17" y="33"/>
                </a:cubicBezTo>
                <a:close/>
                <a:moveTo>
                  <a:pt x="37" y="33"/>
                </a:moveTo>
                <a:cubicBezTo>
                  <a:pt x="37" y="27"/>
                  <a:pt x="37" y="27"/>
                  <a:pt x="37" y="27"/>
                </a:cubicBezTo>
                <a:cubicBezTo>
                  <a:pt x="50" y="27"/>
                  <a:pt x="50" y="27"/>
                  <a:pt x="50" y="27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7"/>
                  <a:pt x="47" y="40"/>
                  <a:pt x="44" y="40"/>
                </a:cubicBezTo>
                <a:cubicBezTo>
                  <a:pt x="40" y="40"/>
                  <a:pt x="37" y="37"/>
                  <a:pt x="37" y="33"/>
                </a:cubicBezTo>
                <a:close/>
                <a:moveTo>
                  <a:pt x="57" y="33"/>
                </a:moveTo>
                <a:cubicBezTo>
                  <a:pt x="57" y="27"/>
                  <a:pt x="57" y="27"/>
                  <a:pt x="57" y="27"/>
                </a:cubicBezTo>
                <a:cubicBezTo>
                  <a:pt x="70" y="27"/>
                  <a:pt x="70" y="27"/>
                  <a:pt x="70" y="27"/>
                </a:cubicBezTo>
                <a:cubicBezTo>
                  <a:pt x="70" y="33"/>
                  <a:pt x="70" y="33"/>
                  <a:pt x="70" y="33"/>
                </a:cubicBezTo>
                <a:cubicBezTo>
                  <a:pt x="70" y="37"/>
                  <a:pt x="68" y="40"/>
                  <a:pt x="64" y="40"/>
                </a:cubicBezTo>
                <a:cubicBezTo>
                  <a:pt x="60" y="40"/>
                  <a:pt x="57" y="37"/>
                  <a:pt x="57" y="33"/>
                </a:cubicBezTo>
                <a:close/>
                <a:moveTo>
                  <a:pt x="77" y="33"/>
                </a:moveTo>
                <a:cubicBezTo>
                  <a:pt x="77" y="27"/>
                  <a:pt x="77" y="27"/>
                  <a:pt x="77" y="27"/>
                </a:cubicBezTo>
                <a:cubicBezTo>
                  <a:pt x="91" y="27"/>
                  <a:pt x="91" y="27"/>
                  <a:pt x="91" y="27"/>
                </a:cubicBezTo>
                <a:cubicBezTo>
                  <a:pt x="91" y="33"/>
                  <a:pt x="91" y="33"/>
                  <a:pt x="91" y="33"/>
                </a:cubicBezTo>
                <a:cubicBezTo>
                  <a:pt x="91" y="37"/>
                  <a:pt x="88" y="40"/>
                  <a:pt x="84" y="40"/>
                </a:cubicBezTo>
                <a:cubicBezTo>
                  <a:pt x="80" y="40"/>
                  <a:pt x="77" y="37"/>
                  <a:pt x="77" y="33"/>
                </a:cubicBezTo>
                <a:close/>
                <a:moveTo>
                  <a:pt x="97" y="33"/>
                </a:moveTo>
                <a:cubicBezTo>
                  <a:pt x="97" y="27"/>
                  <a:pt x="97" y="27"/>
                  <a:pt x="97" y="27"/>
                </a:cubicBezTo>
                <a:cubicBezTo>
                  <a:pt x="111" y="27"/>
                  <a:pt x="111" y="27"/>
                  <a:pt x="111" y="27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1" y="37"/>
                  <a:pt x="108" y="40"/>
                  <a:pt x="104" y="40"/>
                </a:cubicBezTo>
                <a:cubicBezTo>
                  <a:pt x="100" y="40"/>
                  <a:pt x="97" y="37"/>
                  <a:pt x="97" y="33"/>
                </a:cubicBezTo>
                <a:close/>
                <a:moveTo>
                  <a:pt x="117" y="33"/>
                </a:moveTo>
                <a:cubicBezTo>
                  <a:pt x="117" y="27"/>
                  <a:pt x="117" y="27"/>
                  <a:pt x="117" y="27"/>
                </a:cubicBezTo>
                <a:cubicBezTo>
                  <a:pt x="131" y="27"/>
                  <a:pt x="131" y="27"/>
                  <a:pt x="131" y="27"/>
                </a:cubicBezTo>
                <a:cubicBezTo>
                  <a:pt x="131" y="33"/>
                  <a:pt x="131" y="33"/>
                  <a:pt x="131" y="33"/>
                </a:cubicBezTo>
                <a:cubicBezTo>
                  <a:pt x="131" y="37"/>
                  <a:pt x="128" y="40"/>
                  <a:pt x="124" y="40"/>
                </a:cubicBezTo>
                <a:cubicBezTo>
                  <a:pt x="120" y="40"/>
                  <a:pt x="117" y="37"/>
                  <a:pt x="117" y="33"/>
                </a:cubicBezTo>
                <a:close/>
                <a:moveTo>
                  <a:pt x="134" y="20"/>
                </a:moveTo>
                <a:cubicBezTo>
                  <a:pt x="14" y="20"/>
                  <a:pt x="14" y="20"/>
                  <a:pt x="14" y="20"/>
                </a:cubicBezTo>
                <a:cubicBezTo>
                  <a:pt x="14" y="6"/>
                  <a:pt x="14" y="6"/>
                  <a:pt x="14" y="6"/>
                </a:cubicBezTo>
                <a:cubicBezTo>
                  <a:pt x="134" y="6"/>
                  <a:pt x="134" y="6"/>
                  <a:pt x="134" y="6"/>
                </a:cubicBezTo>
                <a:lnTo>
                  <a:pt x="134" y="2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081F6478-E2E3-7F77-9BC5-1CEFC6DA4B38}"/>
              </a:ext>
            </a:extLst>
          </p:cNvPr>
          <p:cNvSpPr txBox="1"/>
          <p:nvPr/>
        </p:nvSpPr>
        <p:spPr>
          <a:xfrm>
            <a:off x="3500783" y="1023893"/>
            <a:ext cx="11286434" cy="1019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Service’s info</a:t>
            </a:r>
          </a:p>
        </p:txBody>
      </p:sp>
      <p:sp>
        <p:nvSpPr>
          <p:cNvPr id="20" name="Google Shape;1511;p132">
            <a:extLst>
              <a:ext uri="{FF2B5EF4-FFF2-40B4-BE49-F238E27FC236}">
                <a16:creationId xmlns:a16="http://schemas.microsoft.com/office/drawing/2014/main" id="{8B74AB14-94ED-D785-C5F3-D6C139726782}"/>
              </a:ext>
            </a:extLst>
          </p:cNvPr>
          <p:cNvSpPr txBox="1"/>
          <p:nvPr/>
        </p:nvSpPr>
        <p:spPr>
          <a:xfrm>
            <a:off x="10894307" y="7405894"/>
            <a:ext cx="5306215" cy="203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b="0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Titre</a:t>
            </a:r>
            <a:endParaRPr lang="en-US" b="0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Montserrat Black"/>
              <a:cs typeface="Montserrat Black"/>
              <a:sym typeface="Montserrat Black"/>
            </a:endParaRPr>
          </a:p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sz="4800" b="0" i="0" u="none" strike="noStrike" cap="none" dirty="0">
              <a:solidFill>
                <a:schemeClr val="bg1">
                  <a:lumMod val="65000"/>
                </a:schemeClr>
              </a:solidFill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75E40B09-B661-39EA-8E09-CCD9ADEC27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8273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 animBg="1"/>
      <p:bldP spid="18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EEC7CB40-A996-BBDB-04B4-FF8405578B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0830" y="1525377"/>
            <a:ext cx="3919354" cy="7185487"/>
          </a:xfrm>
        </p:spPr>
      </p:pic>
      <p:sp>
        <p:nvSpPr>
          <p:cNvPr id="25" name="TextBox 6">
            <a:extLst>
              <a:ext uri="{FF2B5EF4-FFF2-40B4-BE49-F238E27FC236}">
                <a16:creationId xmlns:a16="http://schemas.microsoft.com/office/drawing/2014/main" id="{6A98FEE9-E6A5-D81C-6679-E8128A6648DF}"/>
              </a:ext>
            </a:extLst>
          </p:cNvPr>
          <p:cNvSpPr txBox="1"/>
          <p:nvPr/>
        </p:nvSpPr>
        <p:spPr>
          <a:xfrm>
            <a:off x="993891" y="4900268"/>
            <a:ext cx="6302259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 pitchFamily="2" charset="0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 pitchFamily="2" charset="0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 pitchFamily="2" charset="0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 pitchFamily="2" charset="0"/>
              </a:rPr>
              <a:t>elit</a:t>
            </a:r>
            <a:endParaRPr lang="en-US" dirty="0">
              <a:solidFill>
                <a:schemeClr val="bg1">
                  <a:lumMod val="65000"/>
                </a:schemeClr>
              </a:solidFill>
              <a:ea typeface="Karla" pitchFamily="2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912DB24D-69DA-4A55-5A20-AC9F557D6CA7}"/>
              </a:ext>
            </a:extLst>
          </p:cNvPr>
          <p:cNvSpPr txBox="1"/>
          <p:nvPr/>
        </p:nvSpPr>
        <p:spPr>
          <a:xfrm>
            <a:off x="968005" y="2760527"/>
            <a:ext cx="6837674" cy="191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lorem ipsum dolor sit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3A926B-CE94-35AE-085A-96A0D4BD5C6C}"/>
              </a:ext>
            </a:extLst>
          </p:cNvPr>
          <p:cNvSpPr/>
          <p:nvPr/>
        </p:nvSpPr>
        <p:spPr>
          <a:xfrm>
            <a:off x="1583853" y="6558727"/>
            <a:ext cx="2465043" cy="107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Titre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>
              <a:lnSpc>
                <a:spcPts val="1900"/>
              </a:lnSpc>
            </a:pPr>
            <a:r>
              <a:rPr lang="fr-MA" dirty="0" err="1">
                <a:solidFill>
                  <a:schemeClr val="bg1">
                    <a:lumMod val="65000"/>
                  </a:schemeClr>
                </a:solidFill>
              </a:rPr>
              <a:t>lorem</a:t>
            </a:r>
            <a:r>
              <a:rPr lang="fr-MA" dirty="0">
                <a:solidFill>
                  <a:schemeClr val="bg1">
                    <a:lumMod val="65000"/>
                  </a:schemeClr>
                </a:solidFill>
              </a:rPr>
              <a:t> ipsum </a:t>
            </a:r>
            <a:r>
              <a:rPr lang="fr-MA" dirty="0" err="1">
                <a:solidFill>
                  <a:schemeClr val="bg1">
                    <a:lumMod val="65000"/>
                  </a:schemeClr>
                </a:solidFill>
              </a:rPr>
              <a:t>dolor</a:t>
            </a:r>
            <a:r>
              <a:rPr lang="fr-MA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MA" dirty="0" err="1">
                <a:solidFill>
                  <a:schemeClr val="bg1">
                    <a:lumMod val="65000"/>
                  </a:schemeClr>
                </a:solidFill>
              </a:rPr>
              <a:t>sit</a:t>
            </a:r>
            <a:r>
              <a:rPr lang="fr-MA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MA" dirty="0" err="1">
                <a:solidFill>
                  <a:schemeClr val="bg1">
                    <a:lumMod val="65000"/>
                  </a:schemeClr>
                </a:solidFill>
              </a:rPr>
              <a:t>amet</a:t>
            </a:r>
            <a:r>
              <a:rPr lang="fr-MA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MA" dirty="0" err="1">
                <a:solidFill>
                  <a:schemeClr val="bg1">
                    <a:lumMod val="65000"/>
                  </a:schemeClr>
                </a:solidFill>
              </a:rPr>
              <a:t>consectetur</a:t>
            </a:r>
            <a:r>
              <a:rPr lang="fr-MA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MA" dirty="0" err="1">
                <a:solidFill>
                  <a:schemeClr val="bg1">
                    <a:lumMod val="65000"/>
                  </a:schemeClr>
                </a:solidFill>
              </a:rPr>
              <a:t>adipiscing</a:t>
            </a:r>
            <a:r>
              <a:rPr lang="fr-MA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MA" dirty="0" err="1">
                <a:solidFill>
                  <a:schemeClr val="bg1">
                    <a:lumMod val="65000"/>
                  </a:schemeClr>
                </a:solidFill>
              </a:rPr>
              <a:t>elit</a:t>
            </a:r>
            <a:endParaRPr lang="en-US" sz="2000" dirty="0">
              <a:solidFill>
                <a:schemeClr val="bg1">
                  <a:lumMod val="65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9CE5F6-386F-A211-3F51-796362DC2E3C}"/>
              </a:ext>
            </a:extLst>
          </p:cNvPr>
          <p:cNvSpPr/>
          <p:nvPr/>
        </p:nvSpPr>
        <p:spPr>
          <a:xfrm>
            <a:off x="5053740" y="6545079"/>
            <a:ext cx="2980735" cy="90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Titre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fr-MA" dirty="0" err="1">
                <a:solidFill>
                  <a:schemeClr val="bg1">
                    <a:lumMod val="65000"/>
                  </a:schemeClr>
                </a:solidFill>
              </a:rPr>
              <a:t>lorem</a:t>
            </a:r>
            <a:r>
              <a:rPr lang="fr-MA" dirty="0">
                <a:solidFill>
                  <a:schemeClr val="bg1">
                    <a:lumMod val="65000"/>
                  </a:schemeClr>
                </a:solidFill>
              </a:rPr>
              <a:t> ipsum </a:t>
            </a:r>
            <a:r>
              <a:rPr lang="fr-MA" dirty="0" err="1">
                <a:solidFill>
                  <a:schemeClr val="bg1">
                    <a:lumMod val="65000"/>
                  </a:schemeClr>
                </a:solidFill>
              </a:rPr>
              <a:t>dolor</a:t>
            </a:r>
            <a:r>
              <a:rPr lang="fr-MA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MA" dirty="0" err="1">
                <a:solidFill>
                  <a:schemeClr val="bg1">
                    <a:lumMod val="65000"/>
                  </a:schemeClr>
                </a:solidFill>
              </a:rPr>
              <a:t>sit</a:t>
            </a:r>
            <a:r>
              <a:rPr lang="fr-MA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MA" dirty="0" err="1">
                <a:solidFill>
                  <a:schemeClr val="bg1">
                    <a:lumMod val="65000"/>
                  </a:schemeClr>
                </a:solidFill>
              </a:rPr>
              <a:t>amet</a:t>
            </a:r>
            <a:r>
              <a:rPr lang="fr-MA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MA" dirty="0" err="1">
                <a:solidFill>
                  <a:schemeClr val="bg1">
                    <a:lumMod val="65000"/>
                  </a:schemeClr>
                </a:solidFill>
              </a:rPr>
              <a:t>consectetur</a:t>
            </a:r>
            <a:r>
              <a:rPr lang="fr-MA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MA" dirty="0" err="1">
                <a:solidFill>
                  <a:schemeClr val="bg1">
                    <a:lumMod val="65000"/>
                  </a:schemeClr>
                </a:solidFill>
              </a:rPr>
              <a:t>adipiscing</a:t>
            </a:r>
            <a:r>
              <a:rPr lang="fr-MA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MA" dirty="0" err="1">
                <a:solidFill>
                  <a:schemeClr val="bg1">
                    <a:lumMod val="65000"/>
                  </a:schemeClr>
                </a:solidFill>
              </a:rPr>
              <a:t>elit</a:t>
            </a:r>
            <a:endParaRPr lang="en-US" sz="2000" dirty="0">
              <a:solidFill>
                <a:schemeClr val="bg1">
                  <a:lumMod val="65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9" name="Freeform 154">
            <a:extLst>
              <a:ext uri="{FF2B5EF4-FFF2-40B4-BE49-F238E27FC236}">
                <a16:creationId xmlns:a16="http://schemas.microsoft.com/office/drawing/2014/main" id="{7F9C83F4-7E93-D325-D5FC-5EB13C4B6290}"/>
              </a:ext>
            </a:extLst>
          </p:cNvPr>
          <p:cNvSpPr>
            <a:spLocks noEditPoints="1"/>
          </p:cNvSpPr>
          <p:nvPr/>
        </p:nvSpPr>
        <p:spPr bwMode="auto">
          <a:xfrm>
            <a:off x="993892" y="6606851"/>
            <a:ext cx="552450" cy="552450"/>
          </a:xfrm>
          <a:custGeom>
            <a:avLst/>
            <a:gdLst>
              <a:gd name="T0" fmla="*/ 74 w 147"/>
              <a:gd name="T1" fmla="*/ 0 h 147"/>
              <a:gd name="T2" fmla="*/ 0 w 147"/>
              <a:gd name="T3" fmla="*/ 73 h 147"/>
              <a:gd name="T4" fmla="*/ 74 w 147"/>
              <a:gd name="T5" fmla="*/ 147 h 147"/>
              <a:gd name="T6" fmla="*/ 147 w 147"/>
              <a:gd name="T7" fmla="*/ 73 h 147"/>
              <a:gd name="T8" fmla="*/ 74 w 147"/>
              <a:gd name="T9" fmla="*/ 0 h 147"/>
              <a:gd name="T10" fmla="*/ 74 w 147"/>
              <a:gd name="T11" fmla="*/ 7 h 147"/>
              <a:gd name="T12" fmla="*/ 118 w 147"/>
              <a:gd name="T13" fmla="*/ 24 h 147"/>
              <a:gd name="T14" fmla="*/ 102 w 147"/>
              <a:gd name="T15" fmla="*/ 40 h 147"/>
              <a:gd name="T16" fmla="*/ 74 w 147"/>
              <a:gd name="T17" fmla="*/ 30 h 147"/>
              <a:gd name="T18" fmla="*/ 45 w 147"/>
              <a:gd name="T19" fmla="*/ 40 h 147"/>
              <a:gd name="T20" fmla="*/ 29 w 147"/>
              <a:gd name="T21" fmla="*/ 24 h 147"/>
              <a:gd name="T22" fmla="*/ 74 w 147"/>
              <a:gd name="T23" fmla="*/ 7 h 147"/>
              <a:gd name="T24" fmla="*/ 110 w 147"/>
              <a:gd name="T25" fmla="*/ 73 h 147"/>
              <a:gd name="T26" fmla="*/ 74 w 147"/>
              <a:gd name="T27" fmla="*/ 110 h 147"/>
              <a:gd name="T28" fmla="*/ 37 w 147"/>
              <a:gd name="T29" fmla="*/ 73 h 147"/>
              <a:gd name="T30" fmla="*/ 74 w 147"/>
              <a:gd name="T31" fmla="*/ 37 h 147"/>
              <a:gd name="T32" fmla="*/ 110 w 147"/>
              <a:gd name="T33" fmla="*/ 73 h 147"/>
              <a:gd name="T34" fmla="*/ 7 w 147"/>
              <a:gd name="T35" fmla="*/ 73 h 147"/>
              <a:gd name="T36" fmla="*/ 24 w 147"/>
              <a:gd name="T37" fmla="*/ 29 h 147"/>
              <a:gd name="T38" fmla="*/ 41 w 147"/>
              <a:gd name="T39" fmla="*/ 45 h 147"/>
              <a:gd name="T40" fmla="*/ 30 w 147"/>
              <a:gd name="T41" fmla="*/ 73 h 147"/>
              <a:gd name="T42" fmla="*/ 41 w 147"/>
              <a:gd name="T43" fmla="*/ 102 h 147"/>
              <a:gd name="T44" fmla="*/ 24 w 147"/>
              <a:gd name="T45" fmla="*/ 118 h 147"/>
              <a:gd name="T46" fmla="*/ 7 w 147"/>
              <a:gd name="T47" fmla="*/ 73 h 147"/>
              <a:gd name="T48" fmla="*/ 74 w 147"/>
              <a:gd name="T49" fmla="*/ 140 h 147"/>
              <a:gd name="T50" fmla="*/ 29 w 147"/>
              <a:gd name="T51" fmla="*/ 123 h 147"/>
              <a:gd name="T52" fmla="*/ 45 w 147"/>
              <a:gd name="T53" fmla="*/ 106 h 147"/>
              <a:gd name="T54" fmla="*/ 74 w 147"/>
              <a:gd name="T55" fmla="*/ 117 h 147"/>
              <a:gd name="T56" fmla="*/ 102 w 147"/>
              <a:gd name="T57" fmla="*/ 106 h 147"/>
              <a:gd name="T58" fmla="*/ 118 w 147"/>
              <a:gd name="T59" fmla="*/ 123 h 147"/>
              <a:gd name="T60" fmla="*/ 74 w 147"/>
              <a:gd name="T61" fmla="*/ 140 h 147"/>
              <a:gd name="T62" fmla="*/ 123 w 147"/>
              <a:gd name="T63" fmla="*/ 118 h 147"/>
              <a:gd name="T64" fmla="*/ 107 w 147"/>
              <a:gd name="T65" fmla="*/ 102 h 147"/>
              <a:gd name="T66" fmla="*/ 117 w 147"/>
              <a:gd name="T67" fmla="*/ 73 h 147"/>
              <a:gd name="T68" fmla="*/ 107 w 147"/>
              <a:gd name="T69" fmla="*/ 45 h 147"/>
              <a:gd name="T70" fmla="*/ 123 w 147"/>
              <a:gd name="T71" fmla="*/ 29 h 147"/>
              <a:gd name="T72" fmla="*/ 140 w 147"/>
              <a:gd name="T73" fmla="*/ 73 h 147"/>
              <a:gd name="T74" fmla="*/ 123 w 147"/>
              <a:gd name="T75" fmla="*/ 118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7" h="147">
                <a:moveTo>
                  <a:pt x="74" y="0"/>
                </a:moveTo>
                <a:cubicBezTo>
                  <a:pt x="33" y="0"/>
                  <a:pt x="0" y="33"/>
                  <a:pt x="0" y="73"/>
                </a:cubicBezTo>
                <a:cubicBezTo>
                  <a:pt x="0" y="114"/>
                  <a:pt x="33" y="147"/>
                  <a:pt x="74" y="147"/>
                </a:cubicBezTo>
                <a:cubicBezTo>
                  <a:pt x="114" y="147"/>
                  <a:pt x="147" y="114"/>
                  <a:pt x="147" y="73"/>
                </a:cubicBezTo>
                <a:cubicBezTo>
                  <a:pt x="147" y="33"/>
                  <a:pt x="114" y="0"/>
                  <a:pt x="74" y="0"/>
                </a:cubicBezTo>
                <a:close/>
                <a:moveTo>
                  <a:pt x="74" y="7"/>
                </a:moveTo>
                <a:cubicBezTo>
                  <a:pt x="91" y="7"/>
                  <a:pt x="106" y="13"/>
                  <a:pt x="118" y="24"/>
                </a:cubicBezTo>
                <a:cubicBezTo>
                  <a:pt x="102" y="40"/>
                  <a:pt x="102" y="40"/>
                  <a:pt x="102" y="40"/>
                </a:cubicBezTo>
                <a:cubicBezTo>
                  <a:pt x="94" y="34"/>
                  <a:pt x="84" y="30"/>
                  <a:pt x="74" y="30"/>
                </a:cubicBezTo>
                <a:cubicBezTo>
                  <a:pt x="63" y="30"/>
                  <a:pt x="53" y="34"/>
                  <a:pt x="45" y="40"/>
                </a:cubicBezTo>
                <a:cubicBezTo>
                  <a:pt x="29" y="24"/>
                  <a:pt x="29" y="24"/>
                  <a:pt x="29" y="24"/>
                </a:cubicBezTo>
                <a:cubicBezTo>
                  <a:pt x="41" y="13"/>
                  <a:pt x="56" y="7"/>
                  <a:pt x="74" y="7"/>
                </a:cubicBezTo>
                <a:close/>
                <a:moveTo>
                  <a:pt x="110" y="73"/>
                </a:moveTo>
                <a:cubicBezTo>
                  <a:pt x="110" y="94"/>
                  <a:pt x="94" y="110"/>
                  <a:pt x="74" y="110"/>
                </a:cubicBezTo>
                <a:cubicBezTo>
                  <a:pt x="53" y="110"/>
                  <a:pt x="37" y="94"/>
                  <a:pt x="37" y="73"/>
                </a:cubicBezTo>
                <a:cubicBezTo>
                  <a:pt x="37" y="53"/>
                  <a:pt x="53" y="37"/>
                  <a:pt x="74" y="37"/>
                </a:cubicBezTo>
                <a:cubicBezTo>
                  <a:pt x="94" y="37"/>
                  <a:pt x="110" y="53"/>
                  <a:pt x="110" y="73"/>
                </a:cubicBezTo>
                <a:close/>
                <a:moveTo>
                  <a:pt x="7" y="73"/>
                </a:moveTo>
                <a:cubicBezTo>
                  <a:pt x="7" y="56"/>
                  <a:pt x="13" y="41"/>
                  <a:pt x="24" y="29"/>
                </a:cubicBezTo>
                <a:cubicBezTo>
                  <a:pt x="41" y="45"/>
                  <a:pt x="41" y="45"/>
                  <a:pt x="41" y="45"/>
                </a:cubicBezTo>
                <a:cubicBezTo>
                  <a:pt x="34" y="53"/>
                  <a:pt x="30" y="63"/>
                  <a:pt x="30" y="73"/>
                </a:cubicBezTo>
                <a:cubicBezTo>
                  <a:pt x="30" y="84"/>
                  <a:pt x="34" y="94"/>
                  <a:pt x="41" y="102"/>
                </a:cubicBezTo>
                <a:cubicBezTo>
                  <a:pt x="24" y="118"/>
                  <a:pt x="24" y="118"/>
                  <a:pt x="24" y="118"/>
                </a:cubicBezTo>
                <a:cubicBezTo>
                  <a:pt x="13" y="106"/>
                  <a:pt x="7" y="91"/>
                  <a:pt x="7" y="73"/>
                </a:cubicBezTo>
                <a:close/>
                <a:moveTo>
                  <a:pt x="74" y="140"/>
                </a:moveTo>
                <a:cubicBezTo>
                  <a:pt x="56" y="140"/>
                  <a:pt x="41" y="134"/>
                  <a:pt x="29" y="123"/>
                </a:cubicBezTo>
                <a:cubicBezTo>
                  <a:pt x="45" y="106"/>
                  <a:pt x="45" y="106"/>
                  <a:pt x="45" y="106"/>
                </a:cubicBezTo>
                <a:cubicBezTo>
                  <a:pt x="53" y="113"/>
                  <a:pt x="63" y="117"/>
                  <a:pt x="74" y="117"/>
                </a:cubicBezTo>
                <a:cubicBezTo>
                  <a:pt x="84" y="117"/>
                  <a:pt x="94" y="113"/>
                  <a:pt x="102" y="106"/>
                </a:cubicBezTo>
                <a:cubicBezTo>
                  <a:pt x="118" y="123"/>
                  <a:pt x="118" y="123"/>
                  <a:pt x="118" y="123"/>
                </a:cubicBezTo>
                <a:cubicBezTo>
                  <a:pt x="106" y="134"/>
                  <a:pt x="91" y="140"/>
                  <a:pt x="74" y="140"/>
                </a:cubicBezTo>
                <a:close/>
                <a:moveTo>
                  <a:pt x="123" y="118"/>
                </a:moveTo>
                <a:cubicBezTo>
                  <a:pt x="107" y="102"/>
                  <a:pt x="107" y="102"/>
                  <a:pt x="107" y="102"/>
                </a:cubicBezTo>
                <a:cubicBezTo>
                  <a:pt x="113" y="94"/>
                  <a:pt x="117" y="84"/>
                  <a:pt x="117" y="73"/>
                </a:cubicBezTo>
                <a:cubicBezTo>
                  <a:pt x="117" y="63"/>
                  <a:pt x="113" y="53"/>
                  <a:pt x="107" y="45"/>
                </a:cubicBezTo>
                <a:cubicBezTo>
                  <a:pt x="123" y="29"/>
                  <a:pt x="123" y="29"/>
                  <a:pt x="123" y="29"/>
                </a:cubicBezTo>
                <a:cubicBezTo>
                  <a:pt x="134" y="41"/>
                  <a:pt x="140" y="56"/>
                  <a:pt x="140" y="73"/>
                </a:cubicBezTo>
                <a:cubicBezTo>
                  <a:pt x="140" y="91"/>
                  <a:pt x="134" y="106"/>
                  <a:pt x="123" y="118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9EE2B7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Freeform 224">
            <a:extLst>
              <a:ext uri="{FF2B5EF4-FFF2-40B4-BE49-F238E27FC236}">
                <a16:creationId xmlns:a16="http://schemas.microsoft.com/office/drawing/2014/main" id="{926ACD1F-B2CF-BC44-D1AB-2F355C930D5E}"/>
              </a:ext>
            </a:extLst>
          </p:cNvPr>
          <p:cNvSpPr>
            <a:spLocks noEditPoints="1"/>
          </p:cNvSpPr>
          <p:nvPr/>
        </p:nvSpPr>
        <p:spPr bwMode="auto">
          <a:xfrm>
            <a:off x="4428335" y="6606851"/>
            <a:ext cx="552450" cy="450850"/>
          </a:xfrm>
          <a:custGeom>
            <a:avLst/>
            <a:gdLst>
              <a:gd name="T0" fmla="*/ 28 w 147"/>
              <a:gd name="T1" fmla="*/ 72 h 120"/>
              <a:gd name="T2" fmla="*/ 23 w 147"/>
              <a:gd name="T3" fmla="*/ 55 h 120"/>
              <a:gd name="T4" fmla="*/ 23 w 147"/>
              <a:gd name="T5" fmla="*/ 49 h 120"/>
              <a:gd name="T6" fmla="*/ 21 w 147"/>
              <a:gd name="T7" fmla="*/ 32 h 120"/>
              <a:gd name="T8" fmla="*/ 29 w 147"/>
              <a:gd name="T9" fmla="*/ 22 h 120"/>
              <a:gd name="T10" fmla="*/ 41 w 147"/>
              <a:gd name="T11" fmla="*/ 21 h 120"/>
              <a:gd name="T12" fmla="*/ 43 w 147"/>
              <a:gd name="T13" fmla="*/ 15 h 120"/>
              <a:gd name="T14" fmla="*/ 26 w 147"/>
              <a:gd name="T15" fmla="*/ 16 h 120"/>
              <a:gd name="T16" fmla="*/ 17 w 147"/>
              <a:gd name="T17" fmla="*/ 47 h 120"/>
              <a:gd name="T18" fmla="*/ 22 w 147"/>
              <a:gd name="T19" fmla="*/ 72 h 120"/>
              <a:gd name="T20" fmla="*/ 0 w 147"/>
              <a:gd name="T21" fmla="*/ 104 h 120"/>
              <a:gd name="T22" fmla="*/ 18 w 147"/>
              <a:gd name="T23" fmla="*/ 107 h 120"/>
              <a:gd name="T24" fmla="*/ 7 w 147"/>
              <a:gd name="T25" fmla="*/ 100 h 120"/>
              <a:gd name="T26" fmla="*/ 133 w 147"/>
              <a:gd name="T27" fmla="*/ 84 h 120"/>
              <a:gd name="T28" fmla="*/ 129 w 147"/>
              <a:gd name="T29" fmla="*/ 59 h 120"/>
              <a:gd name="T30" fmla="*/ 133 w 147"/>
              <a:gd name="T31" fmla="*/ 29 h 120"/>
              <a:gd name="T32" fmla="*/ 110 w 147"/>
              <a:gd name="T33" fmla="*/ 14 h 120"/>
              <a:gd name="T34" fmla="*/ 106 w 147"/>
              <a:gd name="T35" fmla="*/ 21 h 120"/>
              <a:gd name="T36" fmla="*/ 110 w 147"/>
              <a:gd name="T37" fmla="*/ 20 h 120"/>
              <a:gd name="T38" fmla="*/ 119 w 147"/>
              <a:gd name="T39" fmla="*/ 23 h 120"/>
              <a:gd name="T40" fmla="*/ 124 w 147"/>
              <a:gd name="T41" fmla="*/ 44 h 120"/>
              <a:gd name="T42" fmla="*/ 124 w 147"/>
              <a:gd name="T43" fmla="*/ 55 h 120"/>
              <a:gd name="T44" fmla="*/ 124 w 147"/>
              <a:gd name="T45" fmla="*/ 55 h 120"/>
              <a:gd name="T46" fmla="*/ 131 w 147"/>
              <a:gd name="T47" fmla="*/ 90 h 120"/>
              <a:gd name="T48" fmla="*/ 126 w 147"/>
              <a:gd name="T49" fmla="*/ 100 h 120"/>
              <a:gd name="T50" fmla="*/ 144 w 147"/>
              <a:gd name="T51" fmla="*/ 107 h 120"/>
              <a:gd name="T52" fmla="*/ 133 w 147"/>
              <a:gd name="T53" fmla="*/ 84 h 120"/>
              <a:gd name="T54" fmla="*/ 88 w 147"/>
              <a:gd name="T55" fmla="*/ 76 h 120"/>
              <a:gd name="T56" fmla="*/ 96 w 147"/>
              <a:gd name="T57" fmla="*/ 44 h 120"/>
              <a:gd name="T58" fmla="*/ 87 w 147"/>
              <a:gd name="T59" fmla="*/ 3 h 120"/>
              <a:gd name="T60" fmla="*/ 64 w 147"/>
              <a:gd name="T61" fmla="*/ 4 h 120"/>
              <a:gd name="T62" fmla="*/ 51 w 147"/>
              <a:gd name="T63" fmla="*/ 43 h 120"/>
              <a:gd name="T64" fmla="*/ 59 w 147"/>
              <a:gd name="T65" fmla="*/ 76 h 120"/>
              <a:gd name="T66" fmla="*/ 23 w 147"/>
              <a:gd name="T67" fmla="*/ 117 h 120"/>
              <a:gd name="T68" fmla="*/ 120 w 147"/>
              <a:gd name="T69" fmla="*/ 120 h 120"/>
              <a:gd name="T70" fmla="*/ 100 w 147"/>
              <a:gd name="T71" fmla="*/ 91 h 120"/>
              <a:gd name="T72" fmla="*/ 49 w 147"/>
              <a:gd name="T73" fmla="*/ 98 h 120"/>
              <a:gd name="T74" fmla="*/ 66 w 147"/>
              <a:gd name="T75" fmla="*/ 76 h 120"/>
              <a:gd name="T76" fmla="*/ 57 w 147"/>
              <a:gd name="T77" fmla="*/ 54 h 120"/>
              <a:gd name="T78" fmla="*/ 57 w 147"/>
              <a:gd name="T79" fmla="*/ 41 h 120"/>
              <a:gd name="T80" fmla="*/ 66 w 147"/>
              <a:gd name="T81" fmla="*/ 10 h 120"/>
              <a:gd name="T82" fmla="*/ 78 w 147"/>
              <a:gd name="T83" fmla="*/ 7 h 120"/>
              <a:gd name="T84" fmla="*/ 91 w 147"/>
              <a:gd name="T85" fmla="*/ 18 h 120"/>
              <a:gd name="T86" fmla="*/ 90 w 147"/>
              <a:gd name="T87" fmla="*/ 45 h 120"/>
              <a:gd name="T88" fmla="*/ 89 w 147"/>
              <a:gd name="T89" fmla="*/ 55 h 120"/>
              <a:gd name="T90" fmla="*/ 98 w 147"/>
              <a:gd name="T91" fmla="*/ 98 h 120"/>
              <a:gd name="T92" fmla="*/ 117 w 147"/>
              <a:gd name="T93" fmla="*/ 11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47" h="120">
                <a:moveTo>
                  <a:pt x="16" y="90"/>
                </a:moveTo>
                <a:cubicBezTo>
                  <a:pt x="21" y="89"/>
                  <a:pt x="28" y="84"/>
                  <a:pt x="28" y="72"/>
                </a:cubicBezTo>
                <a:cubicBezTo>
                  <a:pt x="28" y="62"/>
                  <a:pt x="25" y="58"/>
                  <a:pt x="23" y="55"/>
                </a:cubicBezTo>
                <a:cubicBezTo>
                  <a:pt x="23" y="55"/>
                  <a:pt x="23" y="55"/>
                  <a:pt x="23" y="55"/>
                </a:cubicBezTo>
                <a:cubicBezTo>
                  <a:pt x="23" y="55"/>
                  <a:pt x="23" y="55"/>
                  <a:pt x="23" y="55"/>
                </a:cubicBezTo>
                <a:cubicBezTo>
                  <a:pt x="23" y="54"/>
                  <a:pt x="22" y="53"/>
                  <a:pt x="23" y="49"/>
                </a:cubicBezTo>
                <a:cubicBezTo>
                  <a:pt x="24" y="47"/>
                  <a:pt x="24" y="46"/>
                  <a:pt x="23" y="44"/>
                </a:cubicBezTo>
                <a:cubicBezTo>
                  <a:pt x="22" y="41"/>
                  <a:pt x="19" y="36"/>
                  <a:pt x="21" y="32"/>
                </a:cubicBezTo>
                <a:cubicBezTo>
                  <a:pt x="24" y="25"/>
                  <a:pt x="25" y="24"/>
                  <a:pt x="28" y="23"/>
                </a:cubicBezTo>
                <a:cubicBezTo>
                  <a:pt x="29" y="22"/>
                  <a:pt x="29" y="22"/>
                  <a:pt x="29" y="22"/>
                </a:cubicBezTo>
                <a:cubicBezTo>
                  <a:pt x="30" y="22"/>
                  <a:pt x="33" y="20"/>
                  <a:pt x="37" y="20"/>
                </a:cubicBezTo>
                <a:cubicBezTo>
                  <a:pt x="38" y="20"/>
                  <a:pt x="40" y="21"/>
                  <a:pt x="41" y="21"/>
                </a:cubicBezTo>
                <a:cubicBezTo>
                  <a:pt x="41" y="20"/>
                  <a:pt x="42" y="19"/>
                  <a:pt x="42" y="18"/>
                </a:cubicBezTo>
                <a:cubicBezTo>
                  <a:pt x="42" y="17"/>
                  <a:pt x="43" y="16"/>
                  <a:pt x="43" y="15"/>
                </a:cubicBezTo>
                <a:cubicBezTo>
                  <a:pt x="41" y="14"/>
                  <a:pt x="39" y="14"/>
                  <a:pt x="37" y="14"/>
                </a:cubicBezTo>
                <a:cubicBezTo>
                  <a:pt x="32" y="14"/>
                  <a:pt x="27" y="15"/>
                  <a:pt x="26" y="16"/>
                </a:cubicBezTo>
                <a:cubicBezTo>
                  <a:pt x="20" y="19"/>
                  <a:pt x="18" y="21"/>
                  <a:pt x="15" y="29"/>
                </a:cubicBezTo>
                <a:cubicBezTo>
                  <a:pt x="12" y="36"/>
                  <a:pt x="15" y="43"/>
                  <a:pt x="17" y="47"/>
                </a:cubicBezTo>
                <a:cubicBezTo>
                  <a:pt x="15" y="56"/>
                  <a:pt x="18" y="59"/>
                  <a:pt x="18" y="59"/>
                </a:cubicBezTo>
                <a:cubicBezTo>
                  <a:pt x="19" y="61"/>
                  <a:pt x="22" y="64"/>
                  <a:pt x="22" y="72"/>
                </a:cubicBezTo>
                <a:cubicBezTo>
                  <a:pt x="22" y="82"/>
                  <a:pt x="14" y="84"/>
                  <a:pt x="14" y="84"/>
                </a:cubicBezTo>
                <a:cubicBezTo>
                  <a:pt x="8" y="86"/>
                  <a:pt x="0" y="90"/>
                  <a:pt x="0" y="104"/>
                </a:cubicBezTo>
                <a:cubicBezTo>
                  <a:pt x="0" y="104"/>
                  <a:pt x="0" y="107"/>
                  <a:pt x="3" y="107"/>
                </a:cubicBezTo>
                <a:cubicBezTo>
                  <a:pt x="18" y="107"/>
                  <a:pt x="18" y="107"/>
                  <a:pt x="18" y="107"/>
                </a:cubicBezTo>
                <a:cubicBezTo>
                  <a:pt x="19" y="105"/>
                  <a:pt x="20" y="102"/>
                  <a:pt x="21" y="100"/>
                </a:cubicBezTo>
                <a:cubicBezTo>
                  <a:pt x="7" y="100"/>
                  <a:pt x="7" y="100"/>
                  <a:pt x="7" y="100"/>
                </a:cubicBezTo>
                <a:cubicBezTo>
                  <a:pt x="8" y="94"/>
                  <a:pt x="12" y="92"/>
                  <a:pt x="16" y="90"/>
                </a:cubicBezTo>
                <a:close/>
                <a:moveTo>
                  <a:pt x="133" y="84"/>
                </a:moveTo>
                <a:cubicBezTo>
                  <a:pt x="133" y="84"/>
                  <a:pt x="125" y="82"/>
                  <a:pt x="125" y="72"/>
                </a:cubicBezTo>
                <a:cubicBezTo>
                  <a:pt x="125" y="64"/>
                  <a:pt x="128" y="61"/>
                  <a:pt x="129" y="59"/>
                </a:cubicBezTo>
                <a:cubicBezTo>
                  <a:pt x="129" y="59"/>
                  <a:pt x="132" y="56"/>
                  <a:pt x="130" y="47"/>
                </a:cubicBezTo>
                <a:cubicBezTo>
                  <a:pt x="132" y="43"/>
                  <a:pt x="136" y="36"/>
                  <a:pt x="133" y="29"/>
                </a:cubicBezTo>
                <a:cubicBezTo>
                  <a:pt x="129" y="21"/>
                  <a:pt x="127" y="19"/>
                  <a:pt x="122" y="16"/>
                </a:cubicBezTo>
                <a:cubicBezTo>
                  <a:pt x="120" y="15"/>
                  <a:pt x="115" y="14"/>
                  <a:pt x="110" y="14"/>
                </a:cubicBezTo>
                <a:cubicBezTo>
                  <a:pt x="108" y="14"/>
                  <a:pt x="106" y="14"/>
                  <a:pt x="104" y="15"/>
                </a:cubicBezTo>
                <a:cubicBezTo>
                  <a:pt x="105" y="17"/>
                  <a:pt x="105" y="19"/>
                  <a:pt x="106" y="21"/>
                </a:cubicBezTo>
                <a:cubicBezTo>
                  <a:pt x="106" y="21"/>
                  <a:pt x="106" y="21"/>
                  <a:pt x="106" y="21"/>
                </a:cubicBezTo>
                <a:cubicBezTo>
                  <a:pt x="107" y="21"/>
                  <a:pt x="109" y="20"/>
                  <a:pt x="110" y="20"/>
                </a:cubicBezTo>
                <a:cubicBezTo>
                  <a:pt x="114" y="20"/>
                  <a:pt x="117" y="22"/>
                  <a:pt x="118" y="22"/>
                </a:cubicBezTo>
                <a:cubicBezTo>
                  <a:pt x="118" y="22"/>
                  <a:pt x="119" y="22"/>
                  <a:pt x="119" y="23"/>
                </a:cubicBezTo>
                <a:cubicBezTo>
                  <a:pt x="122" y="24"/>
                  <a:pt x="123" y="25"/>
                  <a:pt x="126" y="32"/>
                </a:cubicBezTo>
                <a:cubicBezTo>
                  <a:pt x="128" y="36"/>
                  <a:pt x="126" y="41"/>
                  <a:pt x="124" y="44"/>
                </a:cubicBezTo>
                <a:cubicBezTo>
                  <a:pt x="124" y="46"/>
                  <a:pt x="123" y="47"/>
                  <a:pt x="124" y="49"/>
                </a:cubicBezTo>
                <a:cubicBezTo>
                  <a:pt x="125" y="53"/>
                  <a:pt x="124" y="54"/>
                  <a:pt x="124" y="55"/>
                </a:cubicBezTo>
                <a:cubicBezTo>
                  <a:pt x="124" y="55"/>
                  <a:pt x="124" y="55"/>
                  <a:pt x="124" y="55"/>
                </a:cubicBezTo>
                <a:cubicBezTo>
                  <a:pt x="124" y="55"/>
                  <a:pt x="124" y="55"/>
                  <a:pt x="124" y="55"/>
                </a:cubicBezTo>
                <a:cubicBezTo>
                  <a:pt x="122" y="58"/>
                  <a:pt x="119" y="62"/>
                  <a:pt x="119" y="72"/>
                </a:cubicBezTo>
                <a:cubicBezTo>
                  <a:pt x="119" y="84"/>
                  <a:pt x="126" y="89"/>
                  <a:pt x="131" y="90"/>
                </a:cubicBezTo>
                <a:cubicBezTo>
                  <a:pt x="135" y="92"/>
                  <a:pt x="139" y="94"/>
                  <a:pt x="140" y="100"/>
                </a:cubicBezTo>
                <a:cubicBezTo>
                  <a:pt x="126" y="100"/>
                  <a:pt x="126" y="100"/>
                  <a:pt x="126" y="100"/>
                </a:cubicBezTo>
                <a:cubicBezTo>
                  <a:pt x="127" y="102"/>
                  <a:pt x="128" y="105"/>
                  <a:pt x="129" y="107"/>
                </a:cubicBezTo>
                <a:cubicBezTo>
                  <a:pt x="144" y="107"/>
                  <a:pt x="144" y="107"/>
                  <a:pt x="144" y="107"/>
                </a:cubicBezTo>
                <a:cubicBezTo>
                  <a:pt x="147" y="107"/>
                  <a:pt x="147" y="104"/>
                  <a:pt x="147" y="104"/>
                </a:cubicBezTo>
                <a:cubicBezTo>
                  <a:pt x="147" y="90"/>
                  <a:pt x="139" y="86"/>
                  <a:pt x="133" y="84"/>
                </a:cubicBezTo>
                <a:close/>
                <a:moveTo>
                  <a:pt x="100" y="91"/>
                </a:moveTo>
                <a:cubicBezTo>
                  <a:pt x="100" y="91"/>
                  <a:pt x="88" y="88"/>
                  <a:pt x="88" y="76"/>
                </a:cubicBezTo>
                <a:cubicBezTo>
                  <a:pt x="88" y="65"/>
                  <a:pt x="93" y="61"/>
                  <a:pt x="95" y="58"/>
                </a:cubicBezTo>
                <a:cubicBezTo>
                  <a:pt x="95" y="58"/>
                  <a:pt x="99" y="55"/>
                  <a:pt x="96" y="44"/>
                </a:cubicBezTo>
                <a:cubicBezTo>
                  <a:pt x="101" y="38"/>
                  <a:pt x="102" y="28"/>
                  <a:pt x="97" y="16"/>
                </a:cubicBezTo>
                <a:cubicBezTo>
                  <a:pt x="94" y="9"/>
                  <a:pt x="91" y="5"/>
                  <a:pt x="87" y="3"/>
                </a:cubicBezTo>
                <a:cubicBezTo>
                  <a:pt x="84" y="1"/>
                  <a:pt x="81" y="0"/>
                  <a:pt x="78" y="0"/>
                </a:cubicBezTo>
                <a:cubicBezTo>
                  <a:pt x="72" y="0"/>
                  <a:pt x="66" y="2"/>
                  <a:pt x="64" y="4"/>
                </a:cubicBezTo>
                <a:cubicBezTo>
                  <a:pt x="57" y="7"/>
                  <a:pt x="52" y="10"/>
                  <a:pt x="48" y="20"/>
                </a:cubicBezTo>
                <a:cubicBezTo>
                  <a:pt x="45" y="29"/>
                  <a:pt x="49" y="39"/>
                  <a:pt x="51" y="43"/>
                </a:cubicBezTo>
                <a:cubicBezTo>
                  <a:pt x="48" y="54"/>
                  <a:pt x="52" y="58"/>
                  <a:pt x="52" y="58"/>
                </a:cubicBezTo>
                <a:cubicBezTo>
                  <a:pt x="54" y="61"/>
                  <a:pt x="59" y="65"/>
                  <a:pt x="59" y="76"/>
                </a:cubicBezTo>
                <a:cubicBezTo>
                  <a:pt x="59" y="88"/>
                  <a:pt x="47" y="91"/>
                  <a:pt x="47" y="91"/>
                </a:cubicBezTo>
                <a:cubicBezTo>
                  <a:pt x="39" y="94"/>
                  <a:pt x="23" y="99"/>
                  <a:pt x="23" y="117"/>
                </a:cubicBezTo>
                <a:cubicBezTo>
                  <a:pt x="23" y="117"/>
                  <a:pt x="23" y="120"/>
                  <a:pt x="27" y="120"/>
                </a:cubicBezTo>
                <a:cubicBezTo>
                  <a:pt x="120" y="120"/>
                  <a:pt x="120" y="120"/>
                  <a:pt x="120" y="120"/>
                </a:cubicBezTo>
                <a:cubicBezTo>
                  <a:pt x="124" y="120"/>
                  <a:pt x="124" y="117"/>
                  <a:pt x="124" y="117"/>
                </a:cubicBezTo>
                <a:cubicBezTo>
                  <a:pt x="124" y="99"/>
                  <a:pt x="108" y="94"/>
                  <a:pt x="100" y="91"/>
                </a:cubicBezTo>
                <a:close/>
                <a:moveTo>
                  <a:pt x="30" y="114"/>
                </a:moveTo>
                <a:cubicBezTo>
                  <a:pt x="32" y="104"/>
                  <a:pt x="40" y="101"/>
                  <a:pt x="49" y="98"/>
                </a:cubicBezTo>
                <a:cubicBezTo>
                  <a:pt x="49" y="98"/>
                  <a:pt x="49" y="98"/>
                  <a:pt x="49" y="98"/>
                </a:cubicBezTo>
                <a:cubicBezTo>
                  <a:pt x="55" y="96"/>
                  <a:pt x="66" y="90"/>
                  <a:pt x="66" y="76"/>
                </a:cubicBezTo>
                <a:cubicBezTo>
                  <a:pt x="66" y="64"/>
                  <a:pt x="61" y="58"/>
                  <a:pt x="58" y="55"/>
                </a:cubicBezTo>
                <a:cubicBezTo>
                  <a:pt x="58" y="55"/>
                  <a:pt x="57" y="54"/>
                  <a:pt x="57" y="54"/>
                </a:cubicBezTo>
                <a:cubicBezTo>
                  <a:pt x="57" y="54"/>
                  <a:pt x="56" y="51"/>
                  <a:pt x="58" y="45"/>
                </a:cubicBezTo>
                <a:cubicBezTo>
                  <a:pt x="58" y="42"/>
                  <a:pt x="57" y="41"/>
                  <a:pt x="57" y="41"/>
                </a:cubicBezTo>
                <a:cubicBezTo>
                  <a:pt x="55" y="36"/>
                  <a:pt x="52" y="29"/>
                  <a:pt x="54" y="23"/>
                </a:cubicBezTo>
                <a:cubicBezTo>
                  <a:pt x="58" y="14"/>
                  <a:pt x="61" y="12"/>
                  <a:pt x="66" y="10"/>
                </a:cubicBezTo>
                <a:cubicBezTo>
                  <a:pt x="67" y="10"/>
                  <a:pt x="67" y="10"/>
                  <a:pt x="67" y="9"/>
                </a:cubicBezTo>
                <a:cubicBezTo>
                  <a:pt x="68" y="9"/>
                  <a:pt x="73" y="7"/>
                  <a:pt x="78" y="7"/>
                </a:cubicBezTo>
                <a:cubicBezTo>
                  <a:pt x="80" y="7"/>
                  <a:pt x="82" y="7"/>
                  <a:pt x="84" y="8"/>
                </a:cubicBezTo>
                <a:cubicBezTo>
                  <a:pt x="86" y="9"/>
                  <a:pt x="88" y="12"/>
                  <a:pt x="91" y="18"/>
                </a:cubicBezTo>
                <a:cubicBezTo>
                  <a:pt x="96" y="31"/>
                  <a:pt x="93" y="38"/>
                  <a:pt x="91" y="40"/>
                </a:cubicBezTo>
                <a:cubicBezTo>
                  <a:pt x="90" y="41"/>
                  <a:pt x="89" y="43"/>
                  <a:pt x="90" y="45"/>
                </a:cubicBezTo>
                <a:cubicBezTo>
                  <a:pt x="91" y="51"/>
                  <a:pt x="90" y="53"/>
                  <a:pt x="90" y="54"/>
                </a:cubicBezTo>
                <a:cubicBezTo>
                  <a:pt x="90" y="54"/>
                  <a:pt x="89" y="55"/>
                  <a:pt x="89" y="55"/>
                </a:cubicBezTo>
                <a:cubicBezTo>
                  <a:pt x="86" y="58"/>
                  <a:pt x="82" y="64"/>
                  <a:pt x="82" y="76"/>
                </a:cubicBezTo>
                <a:cubicBezTo>
                  <a:pt x="82" y="90"/>
                  <a:pt x="92" y="96"/>
                  <a:pt x="98" y="98"/>
                </a:cubicBezTo>
                <a:cubicBezTo>
                  <a:pt x="99" y="98"/>
                  <a:pt x="99" y="98"/>
                  <a:pt x="99" y="98"/>
                </a:cubicBezTo>
                <a:cubicBezTo>
                  <a:pt x="107" y="101"/>
                  <a:pt x="115" y="104"/>
                  <a:pt x="117" y="114"/>
                </a:cubicBezTo>
                <a:lnTo>
                  <a:pt x="30" y="114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rgbClr val="9EE2B7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Rectangle: Rounded Corners 24">
            <a:extLst>
              <a:ext uri="{FF2B5EF4-FFF2-40B4-BE49-F238E27FC236}">
                <a16:creationId xmlns:a16="http://schemas.microsoft.com/office/drawing/2014/main" id="{D97DE75F-F97B-CD74-B484-327F0992DA65}"/>
              </a:ext>
            </a:extLst>
          </p:cNvPr>
          <p:cNvSpPr/>
          <p:nvPr/>
        </p:nvSpPr>
        <p:spPr>
          <a:xfrm>
            <a:off x="8900830" y="1525376"/>
            <a:ext cx="3919354" cy="7185487"/>
          </a:xfrm>
          <a:prstGeom prst="roundRect">
            <a:avLst>
              <a:gd name="adj" fmla="val 6434"/>
            </a:avLst>
          </a:prstGeom>
          <a:solidFill>
            <a:srgbClr val="11B556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11">
            <a:extLst>
              <a:ext uri="{FF2B5EF4-FFF2-40B4-BE49-F238E27FC236}">
                <a16:creationId xmlns:a16="http://schemas.microsoft.com/office/drawing/2014/main" id="{510712A2-98D7-8CE6-7F7A-7BADDBF8464A}"/>
              </a:ext>
            </a:extLst>
          </p:cNvPr>
          <p:cNvSpPr/>
          <p:nvPr/>
        </p:nvSpPr>
        <p:spPr>
          <a:xfrm>
            <a:off x="9604018" y="5347072"/>
            <a:ext cx="2512979" cy="642534"/>
          </a:xfrm>
          <a:prstGeom prst="roundRect">
            <a:avLst>
              <a:gd name="adj" fmla="val 22075"/>
            </a:avLst>
          </a:prstGeom>
          <a:solidFill>
            <a:srgbClr val="9EE2B7"/>
          </a:solidFill>
          <a:ln>
            <a:noFill/>
          </a:ln>
          <a:effectLst>
            <a:outerShdw blurRad="571500" dist="152400" dir="5400000" algn="ctr" rotWithShape="0">
              <a:schemeClr val="accent6">
                <a:lumMod val="50000"/>
                <a:alpha val="58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en-US" sz="4050" dirty="0"/>
          </a:p>
        </p:txBody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1D10F327-01D2-0D0C-7347-B4E47D14F0DB}"/>
              </a:ext>
            </a:extLst>
          </p:cNvPr>
          <p:cNvSpPr txBox="1"/>
          <p:nvPr/>
        </p:nvSpPr>
        <p:spPr>
          <a:xfrm>
            <a:off x="9604018" y="5525095"/>
            <a:ext cx="2512978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TEXTE</a:t>
            </a:r>
          </a:p>
        </p:txBody>
      </p:sp>
      <p:sp>
        <p:nvSpPr>
          <p:cNvPr id="34" name="Oval 19">
            <a:extLst>
              <a:ext uri="{FF2B5EF4-FFF2-40B4-BE49-F238E27FC236}">
                <a16:creationId xmlns:a16="http://schemas.microsoft.com/office/drawing/2014/main" id="{E14D3F50-E0AB-EE9C-695C-F608BB7C5CED}"/>
              </a:ext>
            </a:extLst>
          </p:cNvPr>
          <p:cNvSpPr/>
          <p:nvPr/>
        </p:nvSpPr>
        <p:spPr>
          <a:xfrm>
            <a:off x="10368995" y="2859218"/>
            <a:ext cx="983025" cy="983025"/>
          </a:xfrm>
          <a:prstGeom prst="ellipse">
            <a:avLst/>
          </a:prstGeom>
          <a:gradFill>
            <a:gsLst>
              <a:gs pos="0">
                <a:schemeClr val="bg1">
                  <a:alpha val="43000"/>
                </a:schemeClr>
              </a:gs>
              <a:gs pos="60000">
                <a:schemeClr val="tx2">
                  <a:alpha val="31000"/>
                </a:schemeClr>
              </a:gs>
            </a:gsLst>
            <a:lin ang="14400000" scaled="0"/>
          </a:gradFill>
          <a:ln>
            <a:gradFill>
              <a:gsLst>
                <a:gs pos="0">
                  <a:schemeClr val="bg1">
                    <a:alpha val="71000"/>
                  </a:schemeClr>
                </a:gs>
                <a:gs pos="100000">
                  <a:schemeClr val="bg2">
                    <a:alpha val="27000"/>
                  </a:schemeClr>
                </a:gs>
              </a:gsLst>
              <a:lin ang="6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Freeform 146">
            <a:extLst>
              <a:ext uri="{FF2B5EF4-FFF2-40B4-BE49-F238E27FC236}">
                <a16:creationId xmlns:a16="http://schemas.microsoft.com/office/drawing/2014/main" id="{6125B310-7BFB-BB74-80A6-15E9E9279758}"/>
              </a:ext>
            </a:extLst>
          </p:cNvPr>
          <p:cNvSpPr>
            <a:spLocks/>
          </p:cNvSpPr>
          <p:nvPr/>
        </p:nvSpPr>
        <p:spPr bwMode="auto">
          <a:xfrm>
            <a:off x="10585076" y="3162611"/>
            <a:ext cx="550863" cy="376238"/>
          </a:xfrm>
          <a:custGeom>
            <a:avLst/>
            <a:gdLst>
              <a:gd name="T0" fmla="*/ 147 w 147"/>
              <a:gd name="T1" fmla="*/ 3 h 100"/>
              <a:gd name="T2" fmla="*/ 144 w 147"/>
              <a:gd name="T3" fmla="*/ 0 h 100"/>
              <a:gd name="T4" fmla="*/ 141 w 147"/>
              <a:gd name="T5" fmla="*/ 1 h 100"/>
              <a:gd name="T6" fmla="*/ 141 w 147"/>
              <a:gd name="T7" fmla="*/ 1 h 100"/>
              <a:gd name="T8" fmla="*/ 54 w 147"/>
              <a:gd name="T9" fmla="*/ 92 h 100"/>
              <a:gd name="T10" fmla="*/ 6 w 147"/>
              <a:gd name="T11" fmla="*/ 44 h 100"/>
              <a:gd name="T12" fmla="*/ 4 w 147"/>
              <a:gd name="T13" fmla="*/ 43 h 100"/>
              <a:gd name="T14" fmla="*/ 0 w 147"/>
              <a:gd name="T15" fmla="*/ 47 h 100"/>
              <a:gd name="T16" fmla="*/ 1 w 147"/>
              <a:gd name="T17" fmla="*/ 49 h 100"/>
              <a:gd name="T18" fmla="*/ 51 w 147"/>
              <a:gd name="T19" fmla="*/ 99 h 100"/>
              <a:gd name="T20" fmla="*/ 54 w 147"/>
              <a:gd name="T21" fmla="*/ 100 h 100"/>
              <a:gd name="T22" fmla="*/ 56 w 147"/>
              <a:gd name="T23" fmla="*/ 99 h 100"/>
              <a:gd name="T24" fmla="*/ 56 w 147"/>
              <a:gd name="T25" fmla="*/ 99 h 100"/>
              <a:gd name="T26" fmla="*/ 146 w 147"/>
              <a:gd name="T27" fmla="*/ 5 h 100"/>
              <a:gd name="T28" fmla="*/ 146 w 147"/>
              <a:gd name="T29" fmla="*/ 5 h 100"/>
              <a:gd name="T30" fmla="*/ 147 w 147"/>
              <a:gd name="T31" fmla="*/ 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7" h="100">
                <a:moveTo>
                  <a:pt x="147" y="3"/>
                </a:moveTo>
                <a:cubicBezTo>
                  <a:pt x="147" y="1"/>
                  <a:pt x="146" y="0"/>
                  <a:pt x="144" y="0"/>
                </a:cubicBezTo>
                <a:cubicBezTo>
                  <a:pt x="143" y="0"/>
                  <a:pt x="142" y="0"/>
                  <a:pt x="141" y="1"/>
                </a:cubicBezTo>
                <a:cubicBezTo>
                  <a:pt x="141" y="1"/>
                  <a:pt x="141" y="1"/>
                  <a:pt x="141" y="1"/>
                </a:cubicBezTo>
                <a:cubicBezTo>
                  <a:pt x="54" y="92"/>
                  <a:pt x="54" y="92"/>
                  <a:pt x="54" y="92"/>
                </a:cubicBezTo>
                <a:cubicBezTo>
                  <a:pt x="6" y="44"/>
                  <a:pt x="6" y="44"/>
                  <a:pt x="6" y="44"/>
                </a:cubicBezTo>
                <a:cubicBezTo>
                  <a:pt x="5" y="44"/>
                  <a:pt x="4" y="43"/>
                  <a:pt x="4" y="43"/>
                </a:cubicBezTo>
                <a:cubicBezTo>
                  <a:pt x="2" y="43"/>
                  <a:pt x="0" y="45"/>
                  <a:pt x="0" y="47"/>
                </a:cubicBezTo>
                <a:cubicBezTo>
                  <a:pt x="0" y="47"/>
                  <a:pt x="1" y="48"/>
                  <a:pt x="1" y="49"/>
                </a:cubicBezTo>
                <a:cubicBezTo>
                  <a:pt x="51" y="99"/>
                  <a:pt x="51" y="99"/>
                  <a:pt x="51" y="99"/>
                </a:cubicBezTo>
                <a:cubicBezTo>
                  <a:pt x="52" y="100"/>
                  <a:pt x="53" y="100"/>
                  <a:pt x="54" y="100"/>
                </a:cubicBezTo>
                <a:cubicBezTo>
                  <a:pt x="55" y="100"/>
                  <a:pt x="55" y="100"/>
                  <a:pt x="56" y="99"/>
                </a:cubicBezTo>
                <a:cubicBezTo>
                  <a:pt x="56" y="99"/>
                  <a:pt x="56" y="99"/>
                  <a:pt x="56" y="99"/>
                </a:cubicBezTo>
                <a:cubicBezTo>
                  <a:pt x="146" y="5"/>
                  <a:pt x="146" y="5"/>
                  <a:pt x="146" y="5"/>
                </a:cubicBezTo>
                <a:cubicBezTo>
                  <a:pt x="146" y="5"/>
                  <a:pt x="146" y="5"/>
                  <a:pt x="146" y="5"/>
                </a:cubicBezTo>
                <a:cubicBezTo>
                  <a:pt x="147" y="5"/>
                  <a:pt x="147" y="4"/>
                  <a:pt x="147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AC6EAD34-7101-7DF1-FF6D-701C3A077A98}"/>
              </a:ext>
            </a:extLst>
          </p:cNvPr>
          <p:cNvSpPr txBox="1"/>
          <p:nvPr/>
        </p:nvSpPr>
        <p:spPr>
          <a:xfrm>
            <a:off x="9316070" y="4055527"/>
            <a:ext cx="3088875" cy="1172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98 964 MAD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bg1"/>
                </a:solidFill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</a:rPr>
              <a:t>amet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consectetur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adipiscing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elit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TextBox 23">
            <a:extLst>
              <a:ext uri="{FF2B5EF4-FFF2-40B4-BE49-F238E27FC236}">
                <a16:creationId xmlns:a16="http://schemas.microsoft.com/office/drawing/2014/main" id="{78FFFF6A-9D9B-B5CD-8040-62A0BC4A051D}"/>
              </a:ext>
            </a:extLst>
          </p:cNvPr>
          <p:cNvSpPr txBox="1"/>
          <p:nvPr/>
        </p:nvSpPr>
        <p:spPr>
          <a:xfrm>
            <a:off x="9519505" y="7223653"/>
            <a:ext cx="2682005" cy="71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* lorem ipsum dolor sit </a:t>
            </a:r>
            <a:r>
              <a:rPr lang="en-US" sz="1400" dirty="0" err="1">
                <a:solidFill>
                  <a:schemeClr val="bg1"/>
                </a:solidFill>
              </a:rPr>
              <a:t>amet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consectetur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adipiscing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elit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BFEC63A9-33EB-D20C-C709-0DCA059E6CB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14891" y="1525376"/>
            <a:ext cx="3919354" cy="7185487"/>
          </a:xfrm>
        </p:spPr>
      </p:pic>
    </p:spTree>
    <p:extLst>
      <p:ext uri="{BB962C8B-B14F-4D97-AF65-F5344CB8AC3E}">
        <p14:creationId xmlns:p14="http://schemas.microsoft.com/office/powerpoint/2010/main" val="2250788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 animBg="1"/>
      <p:bldP spid="30" grpId="0" animBg="1"/>
      <p:bldP spid="32" grpId="0" animBg="1"/>
      <p:bldP spid="33" grpId="0"/>
      <p:bldP spid="34" grpId="0" animBg="1"/>
      <p:bldP spid="35" grpId="0" animBg="1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578;p86">
            <a:extLst>
              <a:ext uri="{FF2B5EF4-FFF2-40B4-BE49-F238E27FC236}">
                <a16:creationId xmlns:a16="http://schemas.microsoft.com/office/drawing/2014/main" id="{404A7C9A-2CF7-0411-766E-301806FB6C84}"/>
              </a:ext>
            </a:extLst>
          </p:cNvPr>
          <p:cNvSpPr txBox="1"/>
          <p:nvPr/>
        </p:nvSpPr>
        <p:spPr>
          <a:xfrm>
            <a:off x="1405195" y="3494380"/>
            <a:ext cx="4434872" cy="214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/>
                <a:cs typeface="Karla"/>
                <a:sym typeface="Karla"/>
              </a:rPr>
              <a:t>Titre</a:t>
            </a:r>
            <a:endParaRPr lang="en-US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Karla"/>
              <a:cs typeface="Karla"/>
              <a:sym typeface="Karla"/>
            </a:endParaRPr>
          </a:p>
          <a:p>
            <a:pPr lvl="0" algn="ctr"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elit</a:t>
            </a:r>
            <a:endParaRPr lang="en-US" b="0" i="0" u="none" strike="noStrike" cap="none" dirty="0">
              <a:solidFill>
                <a:schemeClr val="bg1">
                  <a:lumMod val="65000"/>
                </a:schemeClr>
              </a:solidFill>
              <a:ea typeface="Karla"/>
              <a:cs typeface="Karla"/>
              <a:sym typeface="Karla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CCD91642-7E12-A8FE-DA4B-6347E70AD905}"/>
              </a:ext>
            </a:extLst>
          </p:cNvPr>
          <p:cNvSpPr>
            <a:spLocks noEditPoints="1"/>
          </p:cNvSpPr>
          <p:nvPr/>
        </p:nvSpPr>
        <p:spPr bwMode="auto">
          <a:xfrm>
            <a:off x="3384506" y="2593274"/>
            <a:ext cx="552450" cy="500063"/>
          </a:xfrm>
          <a:custGeom>
            <a:avLst/>
            <a:gdLst>
              <a:gd name="T0" fmla="*/ 40 w 147"/>
              <a:gd name="T1" fmla="*/ 26 h 133"/>
              <a:gd name="T2" fmla="*/ 27 w 147"/>
              <a:gd name="T3" fmla="*/ 26 h 133"/>
              <a:gd name="T4" fmla="*/ 80 w 147"/>
              <a:gd name="T5" fmla="*/ 33 h 133"/>
              <a:gd name="T6" fmla="*/ 80 w 147"/>
              <a:gd name="T7" fmla="*/ 20 h 133"/>
              <a:gd name="T8" fmla="*/ 80 w 147"/>
              <a:gd name="T9" fmla="*/ 33 h 133"/>
              <a:gd name="T10" fmla="*/ 17 w 147"/>
              <a:gd name="T11" fmla="*/ 113 h 133"/>
              <a:gd name="T12" fmla="*/ 17 w 147"/>
              <a:gd name="T13" fmla="*/ 120 h 133"/>
              <a:gd name="T14" fmla="*/ 100 w 147"/>
              <a:gd name="T15" fmla="*/ 117 h 133"/>
              <a:gd name="T16" fmla="*/ 143 w 147"/>
              <a:gd name="T17" fmla="*/ 60 h 133"/>
              <a:gd name="T18" fmla="*/ 142 w 147"/>
              <a:gd name="T19" fmla="*/ 60 h 133"/>
              <a:gd name="T20" fmla="*/ 113 w 147"/>
              <a:gd name="T21" fmla="*/ 60 h 133"/>
              <a:gd name="T22" fmla="*/ 98 w 147"/>
              <a:gd name="T23" fmla="*/ 46 h 133"/>
              <a:gd name="T24" fmla="*/ 80 w 147"/>
              <a:gd name="T25" fmla="*/ 0 h 133"/>
              <a:gd name="T26" fmla="*/ 33 w 147"/>
              <a:gd name="T27" fmla="*/ 0 h 133"/>
              <a:gd name="T28" fmla="*/ 16 w 147"/>
              <a:gd name="T29" fmla="*/ 46 h 133"/>
              <a:gd name="T30" fmla="*/ 0 w 147"/>
              <a:gd name="T31" fmla="*/ 60 h 133"/>
              <a:gd name="T32" fmla="*/ 13 w 147"/>
              <a:gd name="T33" fmla="*/ 133 h 133"/>
              <a:gd name="T34" fmla="*/ 113 w 147"/>
              <a:gd name="T35" fmla="*/ 120 h 133"/>
              <a:gd name="T36" fmla="*/ 142 w 147"/>
              <a:gd name="T37" fmla="*/ 120 h 133"/>
              <a:gd name="T38" fmla="*/ 143 w 147"/>
              <a:gd name="T39" fmla="*/ 120 h 133"/>
              <a:gd name="T40" fmla="*/ 147 w 147"/>
              <a:gd name="T41" fmla="*/ 63 h 133"/>
              <a:gd name="T42" fmla="*/ 80 w 147"/>
              <a:gd name="T43" fmla="*/ 6 h 133"/>
              <a:gd name="T44" fmla="*/ 80 w 147"/>
              <a:gd name="T45" fmla="*/ 46 h 133"/>
              <a:gd name="T46" fmla="*/ 80 w 147"/>
              <a:gd name="T47" fmla="*/ 6 h 133"/>
              <a:gd name="T48" fmla="*/ 51 w 147"/>
              <a:gd name="T49" fmla="*/ 46 h 133"/>
              <a:gd name="T50" fmla="*/ 62 w 147"/>
              <a:gd name="T51" fmla="*/ 46 h 133"/>
              <a:gd name="T52" fmla="*/ 33 w 147"/>
              <a:gd name="T53" fmla="*/ 6 h 133"/>
              <a:gd name="T54" fmla="*/ 33 w 147"/>
              <a:gd name="T55" fmla="*/ 46 h 133"/>
              <a:gd name="T56" fmla="*/ 107 w 147"/>
              <a:gd name="T57" fmla="*/ 120 h 133"/>
              <a:gd name="T58" fmla="*/ 13 w 147"/>
              <a:gd name="T59" fmla="*/ 127 h 133"/>
              <a:gd name="T60" fmla="*/ 6 w 147"/>
              <a:gd name="T61" fmla="*/ 60 h 133"/>
              <a:gd name="T62" fmla="*/ 100 w 147"/>
              <a:gd name="T63" fmla="*/ 53 h 133"/>
              <a:gd name="T64" fmla="*/ 107 w 147"/>
              <a:gd name="T65" fmla="*/ 120 h 133"/>
              <a:gd name="T66" fmla="*/ 113 w 147"/>
              <a:gd name="T67" fmla="*/ 101 h 133"/>
              <a:gd name="T68" fmla="*/ 140 w 147"/>
              <a:gd name="T69" fmla="*/ 68 h 133"/>
              <a:gd name="T70" fmla="*/ 23 w 147"/>
              <a:gd name="T71" fmla="*/ 80 h 133"/>
              <a:gd name="T72" fmla="*/ 23 w 147"/>
              <a:gd name="T73" fmla="*/ 60 h 133"/>
              <a:gd name="T74" fmla="*/ 23 w 147"/>
              <a:gd name="T75" fmla="*/ 80 h 133"/>
              <a:gd name="T76" fmla="*/ 27 w 147"/>
              <a:gd name="T77" fmla="*/ 70 h 133"/>
              <a:gd name="T78" fmla="*/ 20 w 147"/>
              <a:gd name="T79" fmla="*/ 70 h 133"/>
              <a:gd name="T80" fmla="*/ 43 w 147"/>
              <a:gd name="T81" fmla="*/ 66 h 133"/>
              <a:gd name="T82" fmla="*/ 43 w 147"/>
              <a:gd name="T83" fmla="*/ 60 h 133"/>
              <a:gd name="T84" fmla="*/ 43 w 147"/>
              <a:gd name="T85" fmla="*/ 66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33">
                <a:moveTo>
                  <a:pt x="33" y="33"/>
                </a:moveTo>
                <a:cubicBezTo>
                  <a:pt x="37" y="33"/>
                  <a:pt x="40" y="30"/>
                  <a:pt x="40" y="26"/>
                </a:cubicBezTo>
                <a:cubicBezTo>
                  <a:pt x="40" y="23"/>
                  <a:pt x="37" y="20"/>
                  <a:pt x="33" y="20"/>
                </a:cubicBezTo>
                <a:cubicBezTo>
                  <a:pt x="30" y="20"/>
                  <a:pt x="27" y="23"/>
                  <a:pt x="27" y="26"/>
                </a:cubicBezTo>
                <a:cubicBezTo>
                  <a:pt x="27" y="30"/>
                  <a:pt x="30" y="33"/>
                  <a:pt x="33" y="33"/>
                </a:cubicBezTo>
                <a:close/>
                <a:moveTo>
                  <a:pt x="80" y="33"/>
                </a:moveTo>
                <a:cubicBezTo>
                  <a:pt x="84" y="33"/>
                  <a:pt x="87" y="30"/>
                  <a:pt x="87" y="26"/>
                </a:cubicBezTo>
                <a:cubicBezTo>
                  <a:pt x="87" y="23"/>
                  <a:pt x="84" y="20"/>
                  <a:pt x="80" y="20"/>
                </a:cubicBezTo>
                <a:cubicBezTo>
                  <a:pt x="76" y="20"/>
                  <a:pt x="73" y="23"/>
                  <a:pt x="73" y="26"/>
                </a:cubicBezTo>
                <a:cubicBezTo>
                  <a:pt x="73" y="30"/>
                  <a:pt x="76" y="33"/>
                  <a:pt x="80" y="33"/>
                </a:cubicBezTo>
                <a:close/>
                <a:moveTo>
                  <a:pt x="97" y="113"/>
                </a:moveTo>
                <a:cubicBezTo>
                  <a:pt x="17" y="113"/>
                  <a:pt x="17" y="113"/>
                  <a:pt x="17" y="113"/>
                </a:cubicBezTo>
                <a:cubicBezTo>
                  <a:pt x="15" y="113"/>
                  <a:pt x="13" y="115"/>
                  <a:pt x="13" y="117"/>
                </a:cubicBezTo>
                <a:cubicBezTo>
                  <a:pt x="13" y="118"/>
                  <a:pt x="15" y="120"/>
                  <a:pt x="17" y="120"/>
                </a:cubicBezTo>
                <a:cubicBezTo>
                  <a:pt x="97" y="120"/>
                  <a:pt x="97" y="120"/>
                  <a:pt x="97" y="120"/>
                </a:cubicBezTo>
                <a:cubicBezTo>
                  <a:pt x="99" y="120"/>
                  <a:pt x="100" y="118"/>
                  <a:pt x="100" y="117"/>
                </a:cubicBezTo>
                <a:cubicBezTo>
                  <a:pt x="100" y="115"/>
                  <a:pt x="99" y="113"/>
                  <a:pt x="97" y="113"/>
                </a:cubicBezTo>
                <a:close/>
                <a:moveTo>
                  <a:pt x="143" y="60"/>
                </a:moveTo>
                <a:cubicBezTo>
                  <a:pt x="143" y="60"/>
                  <a:pt x="142" y="60"/>
                  <a:pt x="142" y="60"/>
                </a:cubicBezTo>
                <a:cubicBezTo>
                  <a:pt x="142" y="60"/>
                  <a:pt x="142" y="60"/>
                  <a:pt x="142" y="60"/>
                </a:cubicBezTo>
                <a:cubicBezTo>
                  <a:pt x="113" y="72"/>
                  <a:pt x="113" y="72"/>
                  <a:pt x="113" y="72"/>
                </a:cubicBezTo>
                <a:cubicBezTo>
                  <a:pt x="113" y="60"/>
                  <a:pt x="113" y="60"/>
                  <a:pt x="113" y="60"/>
                </a:cubicBezTo>
                <a:cubicBezTo>
                  <a:pt x="113" y="52"/>
                  <a:pt x="107" y="46"/>
                  <a:pt x="100" y="46"/>
                </a:cubicBezTo>
                <a:cubicBezTo>
                  <a:pt x="98" y="46"/>
                  <a:pt x="98" y="46"/>
                  <a:pt x="98" y="46"/>
                </a:cubicBezTo>
                <a:cubicBezTo>
                  <a:pt x="103" y="42"/>
                  <a:pt x="107" y="34"/>
                  <a:pt x="107" y="26"/>
                </a:cubicBezTo>
                <a:cubicBezTo>
                  <a:pt x="107" y="12"/>
                  <a:pt x="95" y="0"/>
                  <a:pt x="80" y="0"/>
                </a:cubicBezTo>
                <a:cubicBezTo>
                  <a:pt x="70" y="0"/>
                  <a:pt x="61" y="5"/>
                  <a:pt x="57" y="13"/>
                </a:cubicBezTo>
                <a:cubicBezTo>
                  <a:pt x="52" y="5"/>
                  <a:pt x="43" y="0"/>
                  <a:pt x="33" y="0"/>
                </a:cubicBezTo>
                <a:cubicBezTo>
                  <a:pt x="18" y="0"/>
                  <a:pt x="6" y="12"/>
                  <a:pt x="6" y="26"/>
                </a:cubicBezTo>
                <a:cubicBezTo>
                  <a:pt x="6" y="34"/>
                  <a:pt x="10" y="42"/>
                  <a:pt x="16" y="46"/>
                </a:cubicBezTo>
                <a:cubicBezTo>
                  <a:pt x="13" y="46"/>
                  <a:pt x="13" y="46"/>
                  <a:pt x="13" y="46"/>
                </a:cubicBezTo>
                <a:cubicBezTo>
                  <a:pt x="6" y="46"/>
                  <a:pt x="0" y="52"/>
                  <a:pt x="0" y="60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7"/>
                  <a:pt x="6" y="133"/>
                  <a:pt x="13" y="133"/>
                </a:cubicBezTo>
                <a:cubicBezTo>
                  <a:pt x="100" y="133"/>
                  <a:pt x="100" y="133"/>
                  <a:pt x="100" y="133"/>
                </a:cubicBezTo>
                <a:cubicBezTo>
                  <a:pt x="107" y="133"/>
                  <a:pt x="113" y="127"/>
                  <a:pt x="113" y="120"/>
                </a:cubicBezTo>
                <a:cubicBezTo>
                  <a:pt x="113" y="108"/>
                  <a:pt x="113" y="108"/>
                  <a:pt x="113" y="108"/>
                </a:cubicBezTo>
                <a:cubicBezTo>
                  <a:pt x="142" y="120"/>
                  <a:pt x="142" y="120"/>
                  <a:pt x="142" y="120"/>
                </a:cubicBezTo>
                <a:cubicBezTo>
                  <a:pt x="142" y="119"/>
                  <a:pt x="142" y="119"/>
                  <a:pt x="142" y="119"/>
                </a:cubicBezTo>
                <a:cubicBezTo>
                  <a:pt x="142" y="120"/>
                  <a:pt x="143" y="120"/>
                  <a:pt x="143" y="120"/>
                </a:cubicBezTo>
                <a:cubicBezTo>
                  <a:pt x="145" y="120"/>
                  <a:pt x="147" y="118"/>
                  <a:pt x="147" y="117"/>
                </a:cubicBezTo>
                <a:cubicBezTo>
                  <a:pt x="147" y="63"/>
                  <a:pt x="147" y="63"/>
                  <a:pt x="147" y="63"/>
                </a:cubicBezTo>
                <a:cubicBezTo>
                  <a:pt x="147" y="61"/>
                  <a:pt x="145" y="60"/>
                  <a:pt x="143" y="60"/>
                </a:cubicBezTo>
                <a:close/>
                <a:moveTo>
                  <a:pt x="80" y="6"/>
                </a:moveTo>
                <a:cubicBezTo>
                  <a:pt x="91" y="6"/>
                  <a:pt x="100" y="15"/>
                  <a:pt x="100" y="26"/>
                </a:cubicBezTo>
                <a:cubicBezTo>
                  <a:pt x="100" y="37"/>
                  <a:pt x="91" y="46"/>
                  <a:pt x="80" y="46"/>
                </a:cubicBezTo>
                <a:cubicBezTo>
                  <a:pt x="69" y="46"/>
                  <a:pt x="60" y="37"/>
                  <a:pt x="60" y="26"/>
                </a:cubicBezTo>
                <a:cubicBezTo>
                  <a:pt x="60" y="15"/>
                  <a:pt x="69" y="6"/>
                  <a:pt x="80" y="6"/>
                </a:cubicBezTo>
                <a:close/>
                <a:moveTo>
                  <a:pt x="62" y="46"/>
                </a:moveTo>
                <a:cubicBezTo>
                  <a:pt x="51" y="46"/>
                  <a:pt x="51" y="46"/>
                  <a:pt x="51" y="46"/>
                </a:cubicBezTo>
                <a:cubicBezTo>
                  <a:pt x="53" y="44"/>
                  <a:pt x="55" y="42"/>
                  <a:pt x="57" y="39"/>
                </a:cubicBezTo>
                <a:cubicBezTo>
                  <a:pt x="58" y="42"/>
                  <a:pt x="60" y="44"/>
                  <a:pt x="62" y="46"/>
                </a:cubicBezTo>
                <a:close/>
                <a:moveTo>
                  <a:pt x="13" y="26"/>
                </a:moveTo>
                <a:cubicBezTo>
                  <a:pt x="13" y="15"/>
                  <a:pt x="22" y="6"/>
                  <a:pt x="33" y="6"/>
                </a:cubicBezTo>
                <a:cubicBezTo>
                  <a:pt x="44" y="6"/>
                  <a:pt x="53" y="15"/>
                  <a:pt x="53" y="26"/>
                </a:cubicBezTo>
                <a:cubicBezTo>
                  <a:pt x="53" y="37"/>
                  <a:pt x="44" y="46"/>
                  <a:pt x="33" y="46"/>
                </a:cubicBezTo>
                <a:cubicBezTo>
                  <a:pt x="22" y="46"/>
                  <a:pt x="13" y="37"/>
                  <a:pt x="13" y="26"/>
                </a:cubicBezTo>
                <a:close/>
                <a:moveTo>
                  <a:pt x="107" y="120"/>
                </a:moveTo>
                <a:cubicBezTo>
                  <a:pt x="107" y="124"/>
                  <a:pt x="104" y="127"/>
                  <a:pt x="100" y="127"/>
                </a:cubicBezTo>
                <a:cubicBezTo>
                  <a:pt x="13" y="127"/>
                  <a:pt x="13" y="127"/>
                  <a:pt x="13" y="127"/>
                </a:cubicBezTo>
                <a:cubicBezTo>
                  <a:pt x="9" y="127"/>
                  <a:pt x="6" y="124"/>
                  <a:pt x="6" y="120"/>
                </a:cubicBezTo>
                <a:cubicBezTo>
                  <a:pt x="6" y="60"/>
                  <a:pt x="6" y="60"/>
                  <a:pt x="6" y="60"/>
                </a:cubicBezTo>
                <a:cubicBezTo>
                  <a:pt x="6" y="56"/>
                  <a:pt x="9" y="53"/>
                  <a:pt x="13" y="53"/>
                </a:cubicBezTo>
                <a:cubicBezTo>
                  <a:pt x="100" y="53"/>
                  <a:pt x="100" y="53"/>
                  <a:pt x="100" y="53"/>
                </a:cubicBezTo>
                <a:cubicBezTo>
                  <a:pt x="104" y="53"/>
                  <a:pt x="107" y="56"/>
                  <a:pt x="107" y="60"/>
                </a:cubicBezTo>
                <a:lnTo>
                  <a:pt x="107" y="120"/>
                </a:lnTo>
                <a:close/>
                <a:moveTo>
                  <a:pt x="140" y="112"/>
                </a:moveTo>
                <a:cubicBezTo>
                  <a:pt x="113" y="101"/>
                  <a:pt x="113" y="101"/>
                  <a:pt x="113" y="101"/>
                </a:cubicBezTo>
                <a:cubicBezTo>
                  <a:pt x="113" y="79"/>
                  <a:pt x="113" y="79"/>
                  <a:pt x="113" y="79"/>
                </a:cubicBezTo>
                <a:cubicBezTo>
                  <a:pt x="140" y="68"/>
                  <a:pt x="140" y="68"/>
                  <a:pt x="140" y="68"/>
                </a:cubicBezTo>
                <a:lnTo>
                  <a:pt x="140" y="112"/>
                </a:lnTo>
                <a:close/>
                <a:moveTo>
                  <a:pt x="23" y="80"/>
                </a:moveTo>
                <a:cubicBezTo>
                  <a:pt x="29" y="80"/>
                  <a:pt x="33" y="75"/>
                  <a:pt x="33" y="70"/>
                </a:cubicBezTo>
                <a:cubicBezTo>
                  <a:pt x="33" y="64"/>
                  <a:pt x="29" y="60"/>
                  <a:pt x="23" y="60"/>
                </a:cubicBezTo>
                <a:cubicBezTo>
                  <a:pt x="18" y="60"/>
                  <a:pt x="13" y="64"/>
                  <a:pt x="13" y="70"/>
                </a:cubicBezTo>
                <a:cubicBezTo>
                  <a:pt x="13" y="75"/>
                  <a:pt x="18" y="80"/>
                  <a:pt x="23" y="80"/>
                </a:cubicBezTo>
                <a:close/>
                <a:moveTo>
                  <a:pt x="23" y="66"/>
                </a:moveTo>
                <a:cubicBezTo>
                  <a:pt x="25" y="66"/>
                  <a:pt x="27" y="68"/>
                  <a:pt x="27" y="70"/>
                </a:cubicBezTo>
                <a:cubicBezTo>
                  <a:pt x="27" y="72"/>
                  <a:pt x="25" y="73"/>
                  <a:pt x="23" y="73"/>
                </a:cubicBezTo>
                <a:cubicBezTo>
                  <a:pt x="21" y="73"/>
                  <a:pt x="20" y="72"/>
                  <a:pt x="20" y="70"/>
                </a:cubicBezTo>
                <a:cubicBezTo>
                  <a:pt x="20" y="68"/>
                  <a:pt x="21" y="66"/>
                  <a:pt x="23" y="66"/>
                </a:cubicBezTo>
                <a:close/>
                <a:moveTo>
                  <a:pt x="43" y="66"/>
                </a:moveTo>
                <a:cubicBezTo>
                  <a:pt x="45" y="66"/>
                  <a:pt x="47" y="65"/>
                  <a:pt x="47" y="63"/>
                </a:cubicBezTo>
                <a:cubicBezTo>
                  <a:pt x="47" y="61"/>
                  <a:pt x="45" y="60"/>
                  <a:pt x="43" y="60"/>
                </a:cubicBezTo>
                <a:cubicBezTo>
                  <a:pt x="41" y="60"/>
                  <a:pt x="40" y="61"/>
                  <a:pt x="40" y="63"/>
                </a:cubicBezTo>
                <a:cubicBezTo>
                  <a:pt x="40" y="65"/>
                  <a:pt x="41" y="66"/>
                  <a:pt x="43" y="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Google Shape;1511;p132">
            <a:extLst>
              <a:ext uri="{FF2B5EF4-FFF2-40B4-BE49-F238E27FC236}">
                <a16:creationId xmlns:a16="http://schemas.microsoft.com/office/drawing/2014/main" id="{DA76A27D-A9AF-AC91-C554-C38B172402E8}"/>
              </a:ext>
            </a:extLst>
          </p:cNvPr>
          <p:cNvSpPr txBox="1"/>
          <p:nvPr/>
        </p:nvSpPr>
        <p:spPr>
          <a:xfrm>
            <a:off x="3833658" y="6941942"/>
            <a:ext cx="10620680" cy="2335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sz="2800" dirty="0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elit</a:t>
            </a:r>
            <a:endParaRPr sz="6600" b="0" i="0" u="none" strike="noStrike" cap="none" dirty="0">
              <a:solidFill>
                <a:schemeClr val="bg1"/>
              </a:solidFill>
              <a:latin typeface="+mj-lt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E0E291D0-DB1C-5C59-1C63-5D01C1B242AD}"/>
              </a:ext>
            </a:extLst>
          </p:cNvPr>
          <p:cNvSpPr txBox="1">
            <a:spLocks/>
          </p:cNvSpPr>
          <p:nvPr/>
        </p:nvSpPr>
        <p:spPr>
          <a:xfrm>
            <a:off x="14014785" y="9424624"/>
            <a:ext cx="3479251" cy="508204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</a:pPr>
            <a:fld id="{E76566F8-F1C0-4E7E-BB53-5D74A7679FF5}" type="slidenum">
              <a:rPr lang="en-US" sz="1400" b="0" spc="60" baseline="0" smtClean="0">
                <a:solidFill>
                  <a:schemeClr val="bg1"/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t>21</a:t>
            </a:fld>
            <a:endParaRPr lang="en-US" sz="1400" b="0" spc="60" baseline="0" dirty="0">
              <a:solidFill>
                <a:schemeClr val="bg1"/>
              </a:solidFill>
              <a:latin typeface="+mj-lt"/>
              <a:ea typeface="Karla" pitchFamily="2" charset="0"/>
              <a:cs typeface="Poppins Light" panose="02000000000000000000" pitchFamily="2" charset="0"/>
            </a:endParaRPr>
          </a:p>
        </p:txBody>
      </p:sp>
      <p:sp>
        <p:nvSpPr>
          <p:cNvPr id="26" name="Freeform 230">
            <a:extLst>
              <a:ext uri="{FF2B5EF4-FFF2-40B4-BE49-F238E27FC236}">
                <a16:creationId xmlns:a16="http://schemas.microsoft.com/office/drawing/2014/main" id="{6612C15B-B575-5CD7-D5FA-56AE7520A0B1}"/>
              </a:ext>
            </a:extLst>
          </p:cNvPr>
          <p:cNvSpPr>
            <a:spLocks noEditPoints="1"/>
          </p:cNvSpPr>
          <p:nvPr/>
        </p:nvSpPr>
        <p:spPr bwMode="auto">
          <a:xfrm>
            <a:off x="8870906" y="1739808"/>
            <a:ext cx="552450" cy="550863"/>
          </a:xfrm>
          <a:custGeom>
            <a:avLst/>
            <a:gdLst>
              <a:gd name="T0" fmla="*/ 77 w 147"/>
              <a:gd name="T1" fmla="*/ 90 h 147"/>
              <a:gd name="T2" fmla="*/ 91 w 147"/>
              <a:gd name="T3" fmla="*/ 103 h 147"/>
              <a:gd name="T4" fmla="*/ 91 w 147"/>
              <a:gd name="T5" fmla="*/ 113 h 147"/>
              <a:gd name="T6" fmla="*/ 77 w 147"/>
              <a:gd name="T7" fmla="*/ 127 h 147"/>
              <a:gd name="T8" fmla="*/ 91 w 147"/>
              <a:gd name="T9" fmla="*/ 113 h 147"/>
              <a:gd name="T10" fmla="*/ 57 w 147"/>
              <a:gd name="T11" fmla="*/ 67 h 147"/>
              <a:gd name="T12" fmla="*/ 71 w 147"/>
              <a:gd name="T13" fmla="*/ 80 h 147"/>
              <a:gd name="T14" fmla="*/ 91 w 147"/>
              <a:gd name="T15" fmla="*/ 67 h 147"/>
              <a:gd name="T16" fmla="*/ 77 w 147"/>
              <a:gd name="T17" fmla="*/ 80 h 147"/>
              <a:gd name="T18" fmla="*/ 91 w 147"/>
              <a:gd name="T19" fmla="*/ 67 h 147"/>
              <a:gd name="T20" fmla="*/ 117 w 147"/>
              <a:gd name="T21" fmla="*/ 90 h 147"/>
              <a:gd name="T22" fmla="*/ 131 w 147"/>
              <a:gd name="T23" fmla="*/ 103 h 147"/>
              <a:gd name="T24" fmla="*/ 131 w 147"/>
              <a:gd name="T25" fmla="*/ 67 h 147"/>
              <a:gd name="T26" fmla="*/ 117 w 147"/>
              <a:gd name="T27" fmla="*/ 80 h 147"/>
              <a:gd name="T28" fmla="*/ 131 w 147"/>
              <a:gd name="T29" fmla="*/ 67 h 147"/>
              <a:gd name="T30" fmla="*/ 57 w 147"/>
              <a:gd name="T31" fmla="*/ 90 h 147"/>
              <a:gd name="T32" fmla="*/ 71 w 147"/>
              <a:gd name="T33" fmla="*/ 103 h 147"/>
              <a:gd name="T34" fmla="*/ 111 w 147"/>
              <a:gd name="T35" fmla="*/ 67 h 147"/>
              <a:gd name="T36" fmla="*/ 97 w 147"/>
              <a:gd name="T37" fmla="*/ 80 h 147"/>
              <a:gd name="T38" fmla="*/ 111 w 147"/>
              <a:gd name="T39" fmla="*/ 67 h 147"/>
              <a:gd name="T40" fmla="*/ 97 w 147"/>
              <a:gd name="T41" fmla="*/ 90 h 147"/>
              <a:gd name="T42" fmla="*/ 111 w 147"/>
              <a:gd name="T43" fmla="*/ 103 h 147"/>
              <a:gd name="T44" fmla="*/ 31 w 147"/>
              <a:gd name="T45" fmla="*/ 113 h 147"/>
              <a:gd name="T46" fmla="*/ 17 w 147"/>
              <a:gd name="T47" fmla="*/ 127 h 147"/>
              <a:gd name="T48" fmla="*/ 31 w 147"/>
              <a:gd name="T49" fmla="*/ 113 h 147"/>
              <a:gd name="T50" fmla="*/ 17 w 147"/>
              <a:gd name="T51" fmla="*/ 67 h 147"/>
              <a:gd name="T52" fmla="*/ 31 w 147"/>
              <a:gd name="T53" fmla="*/ 80 h 147"/>
              <a:gd name="T54" fmla="*/ 31 w 147"/>
              <a:gd name="T55" fmla="*/ 90 h 147"/>
              <a:gd name="T56" fmla="*/ 17 w 147"/>
              <a:gd name="T57" fmla="*/ 103 h 147"/>
              <a:gd name="T58" fmla="*/ 31 w 147"/>
              <a:gd name="T59" fmla="*/ 90 h 147"/>
              <a:gd name="T60" fmla="*/ 57 w 147"/>
              <a:gd name="T61" fmla="*/ 113 h 147"/>
              <a:gd name="T62" fmla="*/ 71 w 147"/>
              <a:gd name="T63" fmla="*/ 127 h 147"/>
              <a:gd name="T64" fmla="*/ 134 w 147"/>
              <a:gd name="T65" fmla="*/ 13 h 147"/>
              <a:gd name="T66" fmla="*/ 121 w 147"/>
              <a:gd name="T67" fmla="*/ 3 h 147"/>
              <a:gd name="T68" fmla="*/ 114 w 147"/>
              <a:gd name="T69" fmla="*/ 3 h 147"/>
              <a:gd name="T70" fmla="*/ 34 w 147"/>
              <a:gd name="T71" fmla="*/ 13 h 147"/>
              <a:gd name="T72" fmla="*/ 31 w 147"/>
              <a:gd name="T73" fmla="*/ 0 h 147"/>
              <a:gd name="T74" fmla="*/ 27 w 147"/>
              <a:gd name="T75" fmla="*/ 13 h 147"/>
              <a:gd name="T76" fmla="*/ 0 w 147"/>
              <a:gd name="T77" fmla="*/ 27 h 147"/>
              <a:gd name="T78" fmla="*/ 14 w 147"/>
              <a:gd name="T79" fmla="*/ 147 h 147"/>
              <a:gd name="T80" fmla="*/ 147 w 147"/>
              <a:gd name="T81" fmla="*/ 133 h 147"/>
              <a:gd name="T82" fmla="*/ 134 w 147"/>
              <a:gd name="T83" fmla="*/ 13 h 147"/>
              <a:gd name="T84" fmla="*/ 134 w 147"/>
              <a:gd name="T85" fmla="*/ 140 h 147"/>
              <a:gd name="T86" fmla="*/ 7 w 147"/>
              <a:gd name="T87" fmla="*/ 133 h 147"/>
              <a:gd name="T88" fmla="*/ 141 w 147"/>
              <a:gd name="T89" fmla="*/ 53 h 147"/>
              <a:gd name="T90" fmla="*/ 141 w 147"/>
              <a:gd name="T91" fmla="*/ 47 h 147"/>
              <a:gd name="T92" fmla="*/ 7 w 147"/>
              <a:gd name="T93" fmla="*/ 27 h 147"/>
              <a:gd name="T94" fmla="*/ 27 w 147"/>
              <a:gd name="T95" fmla="*/ 20 h 147"/>
              <a:gd name="T96" fmla="*/ 31 w 147"/>
              <a:gd name="T97" fmla="*/ 33 h 147"/>
              <a:gd name="T98" fmla="*/ 34 w 147"/>
              <a:gd name="T99" fmla="*/ 20 h 147"/>
              <a:gd name="T100" fmla="*/ 114 w 147"/>
              <a:gd name="T101" fmla="*/ 30 h 147"/>
              <a:gd name="T102" fmla="*/ 121 w 147"/>
              <a:gd name="T103" fmla="*/ 30 h 147"/>
              <a:gd name="T104" fmla="*/ 134 w 147"/>
              <a:gd name="T105" fmla="*/ 20 h 147"/>
              <a:gd name="T106" fmla="*/ 141 w 147"/>
              <a:gd name="T107" fmla="*/ 47 h 147"/>
              <a:gd name="T108" fmla="*/ 37 w 147"/>
              <a:gd name="T109" fmla="*/ 67 h 147"/>
              <a:gd name="T110" fmla="*/ 51 w 147"/>
              <a:gd name="T111" fmla="*/ 80 h 147"/>
              <a:gd name="T112" fmla="*/ 51 w 147"/>
              <a:gd name="T113" fmla="*/ 90 h 147"/>
              <a:gd name="T114" fmla="*/ 37 w 147"/>
              <a:gd name="T115" fmla="*/ 103 h 147"/>
              <a:gd name="T116" fmla="*/ 51 w 147"/>
              <a:gd name="T117" fmla="*/ 90 h 147"/>
              <a:gd name="T118" fmla="*/ 37 w 147"/>
              <a:gd name="T119" fmla="*/ 113 h 147"/>
              <a:gd name="T120" fmla="*/ 51 w 147"/>
              <a:gd name="T121" fmla="*/ 12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7" h="147">
                <a:moveTo>
                  <a:pt x="91" y="90"/>
                </a:moveTo>
                <a:cubicBezTo>
                  <a:pt x="77" y="90"/>
                  <a:pt x="77" y="90"/>
                  <a:pt x="77" y="90"/>
                </a:cubicBezTo>
                <a:cubicBezTo>
                  <a:pt x="77" y="103"/>
                  <a:pt x="77" y="103"/>
                  <a:pt x="77" y="103"/>
                </a:cubicBezTo>
                <a:cubicBezTo>
                  <a:pt x="91" y="103"/>
                  <a:pt x="91" y="103"/>
                  <a:pt x="91" y="103"/>
                </a:cubicBezTo>
                <a:lnTo>
                  <a:pt x="91" y="90"/>
                </a:lnTo>
                <a:close/>
                <a:moveTo>
                  <a:pt x="91" y="113"/>
                </a:moveTo>
                <a:cubicBezTo>
                  <a:pt x="77" y="113"/>
                  <a:pt x="77" y="113"/>
                  <a:pt x="77" y="113"/>
                </a:cubicBezTo>
                <a:cubicBezTo>
                  <a:pt x="77" y="127"/>
                  <a:pt x="77" y="127"/>
                  <a:pt x="77" y="127"/>
                </a:cubicBezTo>
                <a:cubicBezTo>
                  <a:pt x="91" y="127"/>
                  <a:pt x="91" y="127"/>
                  <a:pt x="91" y="127"/>
                </a:cubicBezTo>
                <a:lnTo>
                  <a:pt x="91" y="113"/>
                </a:lnTo>
                <a:close/>
                <a:moveTo>
                  <a:pt x="71" y="67"/>
                </a:moveTo>
                <a:cubicBezTo>
                  <a:pt x="57" y="67"/>
                  <a:pt x="57" y="67"/>
                  <a:pt x="57" y="67"/>
                </a:cubicBezTo>
                <a:cubicBezTo>
                  <a:pt x="57" y="80"/>
                  <a:pt x="57" y="80"/>
                  <a:pt x="57" y="80"/>
                </a:cubicBezTo>
                <a:cubicBezTo>
                  <a:pt x="71" y="80"/>
                  <a:pt x="71" y="80"/>
                  <a:pt x="71" y="80"/>
                </a:cubicBezTo>
                <a:lnTo>
                  <a:pt x="71" y="67"/>
                </a:lnTo>
                <a:close/>
                <a:moveTo>
                  <a:pt x="91" y="67"/>
                </a:moveTo>
                <a:cubicBezTo>
                  <a:pt x="77" y="67"/>
                  <a:pt x="77" y="67"/>
                  <a:pt x="77" y="67"/>
                </a:cubicBezTo>
                <a:cubicBezTo>
                  <a:pt x="77" y="80"/>
                  <a:pt x="77" y="80"/>
                  <a:pt x="77" y="80"/>
                </a:cubicBezTo>
                <a:cubicBezTo>
                  <a:pt x="91" y="80"/>
                  <a:pt x="91" y="80"/>
                  <a:pt x="91" y="80"/>
                </a:cubicBezTo>
                <a:lnTo>
                  <a:pt x="91" y="67"/>
                </a:lnTo>
                <a:close/>
                <a:moveTo>
                  <a:pt x="131" y="90"/>
                </a:moveTo>
                <a:cubicBezTo>
                  <a:pt x="117" y="90"/>
                  <a:pt x="117" y="90"/>
                  <a:pt x="117" y="90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31" y="103"/>
                  <a:pt x="131" y="103"/>
                  <a:pt x="131" y="103"/>
                </a:cubicBezTo>
                <a:lnTo>
                  <a:pt x="131" y="90"/>
                </a:lnTo>
                <a:close/>
                <a:moveTo>
                  <a:pt x="131" y="67"/>
                </a:moveTo>
                <a:cubicBezTo>
                  <a:pt x="117" y="67"/>
                  <a:pt x="117" y="67"/>
                  <a:pt x="117" y="67"/>
                </a:cubicBezTo>
                <a:cubicBezTo>
                  <a:pt x="117" y="80"/>
                  <a:pt x="117" y="80"/>
                  <a:pt x="117" y="80"/>
                </a:cubicBezTo>
                <a:cubicBezTo>
                  <a:pt x="131" y="80"/>
                  <a:pt x="131" y="80"/>
                  <a:pt x="131" y="80"/>
                </a:cubicBezTo>
                <a:lnTo>
                  <a:pt x="131" y="67"/>
                </a:lnTo>
                <a:close/>
                <a:moveTo>
                  <a:pt x="71" y="90"/>
                </a:moveTo>
                <a:cubicBezTo>
                  <a:pt x="57" y="90"/>
                  <a:pt x="57" y="90"/>
                  <a:pt x="57" y="90"/>
                </a:cubicBezTo>
                <a:cubicBezTo>
                  <a:pt x="57" y="103"/>
                  <a:pt x="57" y="103"/>
                  <a:pt x="57" y="103"/>
                </a:cubicBezTo>
                <a:cubicBezTo>
                  <a:pt x="71" y="103"/>
                  <a:pt x="71" y="103"/>
                  <a:pt x="71" y="103"/>
                </a:cubicBezTo>
                <a:lnTo>
                  <a:pt x="71" y="90"/>
                </a:lnTo>
                <a:close/>
                <a:moveTo>
                  <a:pt x="111" y="67"/>
                </a:moveTo>
                <a:cubicBezTo>
                  <a:pt x="97" y="67"/>
                  <a:pt x="97" y="67"/>
                  <a:pt x="97" y="67"/>
                </a:cubicBezTo>
                <a:cubicBezTo>
                  <a:pt x="97" y="80"/>
                  <a:pt x="97" y="80"/>
                  <a:pt x="97" y="80"/>
                </a:cubicBezTo>
                <a:cubicBezTo>
                  <a:pt x="111" y="80"/>
                  <a:pt x="111" y="80"/>
                  <a:pt x="111" y="80"/>
                </a:cubicBezTo>
                <a:lnTo>
                  <a:pt x="111" y="67"/>
                </a:lnTo>
                <a:close/>
                <a:moveTo>
                  <a:pt x="111" y="90"/>
                </a:moveTo>
                <a:cubicBezTo>
                  <a:pt x="97" y="90"/>
                  <a:pt x="97" y="90"/>
                  <a:pt x="97" y="90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111" y="103"/>
                  <a:pt x="111" y="103"/>
                  <a:pt x="111" y="103"/>
                </a:cubicBezTo>
                <a:lnTo>
                  <a:pt x="111" y="90"/>
                </a:lnTo>
                <a:close/>
                <a:moveTo>
                  <a:pt x="31" y="113"/>
                </a:moveTo>
                <a:cubicBezTo>
                  <a:pt x="17" y="113"/>
                  <a:pt x="17" y="113"/>
                  <a:pt x="17" y="113"/>
                </a:cubicBezTo>
                <a:cubicBezTo>
                  <a:pt x="17" y="127"/>
                  <a:pt x="17" y="127"/>
                  <a:pt x="17" y="127"/>
                </a:cubicBezTo>
                <a:cubicBezTo>
                  <a:pt x="31" y="127"/>
                  <a:pt x="31" y="127"/>
                  <a:pt x="31" y="127"/>
                </a:cubicBezTo>
                <a:lnTo>
                  <a:pt x="31" y="113"/>
                </a:lnTo>
                <a:close/>
                <a:moveTo>
                  <a:pt x="31" y="67"/>
                </a:moveTo>
                <a:cubicBezTo>
                  <a:pt x="17" y="67"/>
                  <a:pt x="17" y="67"/>
                  <a:pt x="17" y="67"/>
                </a:cubicBezTo>
                <a:cubicBezTo>
                  <a:pt x="17" y="80"/>
                  <a:pt x="17" y="80"/>
                  <a:pt x="17" y="80"/>
                </a:cubicBezTo>
                <a:cubicBezTo>
                  <a:pt x="31" y="80"/>
                  <a:pt x="31" y="80"/>
                  <a:pt x="31" y="80"/>
                </a:cubicBezTo>
                <a:lnTo>
                  <a:pt x="31" y="67"/>
                </a:lnTo>
                <a:close/>
                <a:moveTo>
                  <a:pt x="31" y="90"/>
                </a:moveTo>
                <a:cubicBezTo>
                  <a:pt x="17" y="90"/>
                  <a:pt x="17" y="90"/>
                  <a:pt x="17" y="90"/>
                </a:cubicBezTo>
                <a:cubicBezTo>
                  <a:pt x="17" y="103"/>
                  <a:pt x="17" y="103"/>
                  <a:pt x="17" y="103"/>
                </a:cubicBezTo>
                <a:cubicBezTo>
                  <a:pt x="31" y="103"/>
                  <a:pt x="31" y="103"/>
                  <a:pt x="31" y="103"/>
                </a:cubicBezTo>
                <a:lnTo>
                  <a:pt x="31" y="90"/>
                </a:lnTo>
                <a:close/>
                <a:moveTo>
                  <a:pt x="71" y="113"/>
                </a:moveTo>
                <a:cubicBezTo>
                  <a:pt x="57" y="113"/>
                  <a:pt x="57" y="113"/>
                  <a:pt x="57" y="113"/>
                </a:cubicBezTo>
                <a:cubicBezTo>
                  <a:pt x="57" y="127"/>
                  <a:pt x="57" y="127"/>
                  <a:pt x="57" y="127"/>
                </a:cubicBezTo>
                <a:cubicBezTo>
                  <a:pt x="71" y="127"/>
                  <a:pt x="71" y="127"/>
                  <a:pt x="71" y="127"/>
                </a:cubicBezTo>
                <a:lnTo>
                  <a:pt x="71" y="113"/>
                </a:lnTo>
                <a:close/>
                <a:moveTo>
                  <a:pt x="134" y="13"/>
                </a:moveTo>
                <a:cubicBezTo>
                  <a:pt x="121" y="13"/>
                  <a:pt x="121" y="13"/>
                  <a:pt x="121" y="13"/>
                </a:cubicBezTo>
                <a:cubicBezTo>
                  <a:pt x="121" y="3"/>
                  <a:pt x="121" y="3"/>
                  <a:pt x="121" y="3"/>
                </a:cubicBezTo>
                <a:cubicBezTo>
                  <a:pt x="121" y="1"/>
                  <a:pt x="119" y="0"/>
                  <a:pt x="117" y="0"/>
                </a:cubicBezTo>
                <a:cubicBezTo>
                  <a:pt x="116" y="0"/>
                  <a:pt x="114" y="1"/>
                  <a:pt x="114" y="3"/>
                </a:cubicBezTo>
                <a:cubicBezTo>
                  <a:pt x="114" y="13"/>
                  <a:pt x="114" y="13"/>
                  <a:pt x="114" y="13"/>
                </a:cubicBezTo>
                <a:cubicBezTo>
                  <a:pt x="34" y="13"/>
                  <a:pt x="34" y="13"/>
                  <a:pt x="34" y="1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1"/>
                  <a:pt x="32" y="0"/>
                  <a:pt x="31" y="0"/>
                </a:cubicBezTo>
                <a:cubicBezTo>
                  <a:pt x="29" y="0"/>
                  <a:pt x="27" y="1"/>
                  <a:pt x="27" y="3"/>
                </a:cubicBezTo>
                <a:cubicBezTo>
                  <a:pt x="27" y="13"/>
                  <a:pt x="27" y="13"/>
                  <a:pt x="27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6" y="13"/>
                  <a:pt x="0" y="19"/>
                  <a:pt x="0" y="27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41"/>
                  <a:pt x="6" y="147"/>
                  <a:pt x="14" y="147"/>
                </a:cubicBezTo>
                <a:cubicBezTo>
                  <a:pt x="134" y="147"/>
                  <a:pt x="134" y="147"/>
                  <a:pt x="134" y="147"/>
                </a:cubicBezTo>
                <a:cubicBezTo>
                  <a:pt x="141" y="147"/>
                  <a:pt x="147" y="141"/>
                  <a:pt x="147" y="133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9"/>
                  <a:pt x="141" y="13"/>
                  <a:pt x="134" y="13"/>
                </a:cubicBezTo>
                <a:close/>
                <a:moveTo>
                  <a:pt x="141" y="133"/>
                </a:moveTo>
                <a:cubicBezTo>
                  <a:pt x="141" y="137"/>
                  <a:pt x="138" y="140"/>
                  <a:pt x="134" y="140"/>
                </a:cubicBezTo>
                <a:cubicBezTo>
                  <a:pt x="14" y="140"/>
                  <a:pt x="14" y="140"/>
                  <a:pt x="14" y="140"/>
                </a:cubicBezTo>
                <a:cubicBezTo>
                  <a:pt x="10" y="140"/>
                  <a:pt x="7" y="137"/>
                  <a:pt x="7" y="133"/>
                </a:cubicBezTo>
                <a:cubicBezTo>
                  <a:pt x="7" y="53"/>
                  <a:pt x="7" y="53"/>
                  <a:pt x="7" y="53"/>
                </a:cubicBezTo>
                <a:cubicBezTo>
                  <a:pt x="141" y="53"/>
                  <a:pt x="141" y="53"/>
                  <a:pt x="141" y="53"/>
                </a:cubicBezTo>
                <a:lnTo>
                  <a:pt x="141" y="133"/>
                </a:lnTo>
                <a:close/>
                <a:moveTo>
                  <a:pt x="141" y="47"/>
                </a:moveTo>
                <a:cubicBezTo>
                  <a:pt x="7" y="47"/>
                  <a:pt x="7" y="47"/>
                  <a:pt x="7" y="4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3"/>
                  <a:pt x="10" y="20"/>
                  <a:pt x="14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27" y="30"/>
                  <a:pt x="27" y="30"/>
                  <a:pt x="27" y="30"/>
                </a:cubicBezTo>
                <a:cubicBezTo>
                  <a:pt x="27" y="32"/>
                  <a:pt x="29" y="33"/>
                  <a:pt x="31" y="33"/>
                </a:cubicBezTo>
                <a:cubicBezTo>
                  <a:pt x="32" y="33"/>
                  <a:pt x="34" y="32"/>
                  <a:pt x="34" y="30"/>
                </a:cubicBezTo>
                <a:cubicBezTo>
                  <a:pt x="34" y="20"/>
                  <a:pt x="34" y="20"/>
                  <a:pt x="34" y="20"/>
                </a:cubicBezTo>
                <a:cubicBezTo>
                  <a:pt x="114" y="20"/>
                  <a:pt x="114" y="20"/>
                  <a:pt x="114" y="20"/>
                </a:cubicBezTo>
                <a:cubicBezTo>
                  <a:pt x="114" y="30"/>
                  <a:pt x="114" y="30"/>
                  <a:pt x="114" y="30"/>
                </a:cubicBezTo>
                <a:cubicBezTo>
                  <a:pt x="114" y="32"/>
                  <a:pt x="116" y="33"/>
                  <a:pt x="117" y="33"/>
                </a:cubicBezTo>
                <a:cubicBezTo>
                  <a:pt x="119" y="33"/>
                  <a:pt x="121" y="32"/>
                  <a:pt x="121" y="30"/>
                </a:cubicBezTo>
                <a:cubicBezTo>
                  <a:pt x="121" y="20"/>
                  <a:pt x="121" y="20"/>
                  <a:pt x="121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8" y="20"/>
                  <a:pt x="141" y="23"/>
                  <a:pt x="141" y="27"/>
                </a:cubicBezTo>
                <a:lnTo>
                  <a:pt x="141" y="47"/>
                </a:lnTo>
                <a:close/>
                <a:moveTo>
                  <a:pt x="51" y="67"/>
                </a:moveTo>
                <a:cubicBezTo>
                  <a:pt x="37" y="67"/>
                  <a:pt x="37" y="67"/>
                  <a:pt x="37" y="67"/>
                </a:cubicBezTo>
                <a:cubicBezTo>
                  <a:pt x="37" y="80"/>
                  <a:pt x="37" y="80"/>
                  <a:pt x="37" y="80"/>
                </a:cubicBezTo>
                <a:cubicBezTo>
                  <a:pt x="51" y="80"/>
                  <a:pt x="51" y="80"/>
                  <a:pt x="51" y="80"/>
                </a:cubicBezTo>
                <a:lnTo>
                  <a:pt x="51" y="67"/>
                </a:lnTo>
                <a:close/>
                <a:moveTo>
                  <a:pt x="51" y="90"/>
                </a:moveTo>
                <a:cubicBezTo>
                  <a:pt x="37" y="90"/>
                  <a:pt x="37" y="90"/>
                  <a:pt x="37" y="90"/>
                </a:cubicBezTo>
                <a:cubicBezTo>
                  <a:pt x="37" y="103"/>
                  <a:pt x="37" y="103"/>
                  <a:pt x="37" y="103"/>
                </a:cubicBezTo>
                <a:cubicBezTo>
                  <a:pt x="51" y="103"/>
                  <a:pt x="51" y="103"/>
                  <a:pt x="51" y="103"/>
                </a:cubicBezTo>
                <a:lnTo>
                  <a:pt x="51" y="90"/>
                </a:lnTo>
                <a:close/>
                <a:moveTo>
                  <a:pt x="51" y="113"/>
                </a:moveTo>
                <a:cubicBezTo>
                  <a:pt x="37" y="113"/>
                  <a:pt x="37" y="113"/>
                  <a:pt x="37" y="113"/>
                </a:cubicBezTo>
                <a:cubicBezTo>
                  <a:pt x="37" y="127"/>
                  <a:pt x="37" y="127"/>
                  <a:pt x="37" y="127"/>
                </a:cubicBezTo>
                <a:cubicBezTo>
                  <a:pt x="51" y="127"/>
                  <a:pt x="51" y="127"/>
                  <a:pt x="51" y="127"/>
                </a:cubicBezTo>
                <a:lnTo>
                  <a:pt x="51" y="1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Google Shape;578;p86">
            <a:extLst>
              <a:ext uri="{FF2B5EF4-FFF2-40B4-BE49-F238E27FC236}">
                <a16:creationId xmlns:a16="http://schemas.microsoft.com/office/drawing/2014/main" id="{FE2C90BA-4AE5-93DE-729B-7394FF717E83}"/>
              </a:ext>
            </a:extLst>
          </p:cNvPr>
          <p:cNvSpPr txBox="1"/>
          <p:nvPr/>
        </p:nvSpPr>
        <p:spPr>
          <a:xfrm>
            <a:off x="6926562" y="2670709"/>
            <a:ext cx="4434872" cy="214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/>
                <a:cs typeface="Karla"/>
                <a:sym typeface="Karla"/>
              </a:rPr>
              <a:t>Titre</a:t>
            </a:r>
            <a:endParaRPr lang="en-US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Karla"/>
              <a:cs typeface="Karla"/>
              <a:sym typeface="Karla"/>
            </a:endParaRPr>
          </a:p>
          <a:p>
            <a:pPr lvl="0" algn="ctr"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elit</a:t>
            </a:r>
            <a:endParaRPr lang="en-US" b="0" i="0" u="none" strike="noStrike" cap="none" dirty="0">
              <a:solidFill>
                <a:schemeClr val="bg1">
                  <a:lumMod val="65000"/>
                </a:schemeClr>
              </a:solidFill>
              <a:ea typeface="Karla"/>
              <a:cs typeface="Karla"/>
              <a:sym typeface="Karla"/>
            </a:endParaRPr>
          </a:p>
        </p:txBody>
      </p:sp>
      <p:sp>
        <p:nvSpPr>
          <p:cNvPr id="29" name="Google Shape;578;p86">
            <a:extLst>
              <a:ext uri="{FF2B5EF4-FFF2-40B4-BE49-F238E27FC236}">
                <a16:creationId xmlns:a16="http://schemas.microsoft.com/office/drawing/2014/main" id="{94604436-5A61-9A15-74F7-BCDFED2C0FB0}"/>
              </a:ext>
            </a:extLst>
          </p:cNvPr>
          <p:cNvSpPr txBox="1"/>
          <p:nvPr/>
        </p:nvSpPr>
        <p:spPr>
          <a:xfrm>
            <a:off x="12447933" y="3494380"/>
            <a:ext cx="4434872" cy="214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/>
                <a:cs typeface="Karla"/>
                <a:sym typeface="Karla"/>
              </a:rPr>
              <a:t>Titre</a:t>
            </a:r>
            <a:endParaRPr lang="en-US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Karla"/>
              <a:cs typeface="Karla"/>
              <a:sym typeface="Karla"/>
            </a:endParaRPr>
          </a:p>
          <a:p>
            <a:pPr lvl="0" algn="ctr"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elit</a:t>
            </a:r>
            <a:endParaRPr lang="en-US" b="0" i="0" u="none" strike="noStrike" cap="none" dirty="0">
              <a:solidFill>
                <a:schemeClr val="bg1">
                  <a:lumMod val="65000"/>
                </a:schemeClr>
              </a:solidFill>
              <a:ea typeface="Karla"/>
              <a:cs typeface="Karla"/>
              <a:sym typeface="Karla"/>
            </a:endParaRPr>
          </a:p>
        </p:txBody>
      </p:sp>
      <p:sp>
        <p:nvSpPr>
          <p:cNvPr id="30" name="Freeform 70">
            <a:extLst>
              <a:ext uri="{FF2B5EF4-FFF2-40B4-BE49-F238E27FC236}">
                <a16:creationId xmlns:a16="http://schemas.microsoft.com/office/drawing/2014/main" id="{6BA61456-BEA7-C539-61CE-42DA8140E19B}"/>
              </a:ext>
            </a:extLst>
          </p:cNvPr>
          <p:cNvSpPr>
            <a:spLocks noEditPoints="1"/>
          </p:cNvSpPr>
          <p:nvPr/>
        </p:nvSpPr>
        <p:spPr bwMode="auto">
          <a:xfrm>
            <a:off x="14391525" y="2587718"/>
            <a:ext cx="547688" cy="549275"/>
          </a:xfrm>
          <a:custGeom>
            <a:avLst/>
            <a:gdLst>
              <a:gd name="T0" fmla="*/ 28 w 146"/>
              <a:gd name="T1" fmla="*/ 79 h 146"/>
              <a:gd name="T2" fmla="*/ 31 w 146"/>
              <a:gd name="T3" fmla="*/ 87 h 146"/>
              <a:gd name="T4" fmla="*/ 83 w 146"/>
              <a:gd name="T5" fmla="*/ 53 h 146"/>
              <a:gd name="T6" fmla="*/ 83 w 146"/>
              <a:gd name="T7" fmla="*/ 40 h 146"/>
              <a:gd name="T8" fmla="*/ 83 w 146"/>
              <a:gd name="T9" fmla="*/ 53 h 146"/>
              <a:gd name="T10" fmla="*/ 67 w 146"/>
              <a:gd name="T11" fmla="*/ 51 h 146"/>
              <a:gd name="T12" fmla="*/ 66 w 146"/>
              <a:gd name="T13" fmla="*/ 60 h 146"/>
              <a:gd name="T14" fmla="*/ 42 w 146"/>
              <a:gd name="T15" fmla="*/ 75 h 146"/>
              <a:gd name="T16" fmla="*/ 33 w 146"/>
              <a:gd name="T17" fmla="*/ 73 h 146"/>
              <a:gd name="T18" fmla="*/ 42 w 146"/>
              <a:gd name="T19" fmla="*/ 75 h 146"/>
              <a:gd name="T20" fmla="*/ 33 w 146"/>
              <a:gd name="T21" fmla="*/ 100 h 146"/>
              <a:gd name="T22" fmla="*/ 20 w 146"/>
              <a:gd name="T23" fmla="*/ 100 h 146"/>
              <a:gd name="T24" fmla="*/ 144 w 146"/>
              <a:gd name="T25" fmla="*/ 13 h 146"/>
              <a:gd name="T26" fmla="*/ 97 w 146"/>
              <a:gd name="T27" fmla="*/ 0 h 146"/>
              <a:gd name="T28" fmla="*/ 96 w 146"/>
              <a:gd name="T29" fmla="*/ 0 h 146"/>
              <a:gd name="T30" fmla="*/ 95 w 146"/>
              <a:gd name="T31" fmla="*/ 0 h 146"/>
              <a:gd name="T32" fmla="*/ 4 w 146"/>
              <a:gd name="T33" fmla="*/ 0 h 146"/>
              <a:gd name="T34" fmla="*/ 3 w 146"/>
              <a:gd name="T35" fmla="*/ 0 h 146"/>
              <a:gd name="T36" fmla="*/ 0 w 146"/>
              <a:gd name="T37" fmla="*/ 130 h 146"/>
              <a:gd name="T38" fmla="*/ 2 w 146"/>
              <a:gd name="T39" fmla="*/ 133 h 146"/>
              <a:gd name="T40" fmla="*/ 49 w 146"/>
              <a:gd name="T41" fmla="*/ 146 h 146"/>
              <a:gd name="T42" fmla="*/ 50 w 146"/>
              <a:gd name="T43" fmla="*/ 146 h 146"/>
              <a:gd name="T44" fmla="*/ 96 w 146"/>
              <a:gd name="T45" fmla="*/ 133 h 146"/>
              <a:gd name="T46" fmla="*/ 142 w 146"/>
              <a:gd name="T47" fmla="*/ 146 h 146"/>
              <a:gd name="T48" fmla="*/ 146 w 146"/>
              <a:gd name="T49" fmla="*/ 143 h 146"/>
              <a:gd name="T50" fmla="*/ 144 w 146"/>
              <a:gd name="T51" fmla="*/ 13 h 146"/>
              <a:gd name="T52" fmla="*/ 6 w 146"/>
              <a:gd name="T53" fmla="*/ 127 h 146"/>
              <a:gd name="T54" fmla="*/ 46 w 146"/>
              <a:gd name="T55" fmla="*/ 19 h 146"/>
              <a:gd name="T56" fmla="*/ 93 w 146"/>
              <a:gd name="T57" fmla="*/ 127 h 146"/>
              <a:gd name="T58" fmla="*/ 53 w 146"/>
              <a:gd name="T59" fmla="*/ 63 h 146"/>
              <a:gd name="T60" fmla="*/ 62 w 146"/>
              <a:gd name="T61" fmla="*/ 65 h 146"/>
              <a:gd name="T62" fmla="*/ 53 w 146"/>
              <a:gd name="T63" fmla="*/ 63 h 146"/>
              <a:gd name="T64" fmla="*/ 93 w 146"/>
              <a:gd name="T65" fmla="*/ 8 h 146"/>
              <a:gd name="T66" fmla="*/ 139 w 146"/>
              <a:gd name="T67" fmla="*/ 139 h 146"/>
              <a:gd name="T68" fmla="*/ 99 w 146"/>
              <a:gd name="T69" fmla="*/ 52 h 146"/>
              <a:gd name="T70" fmla="*/ 107 w 146"/>
              <a:gd name="T71" fmla="*/ 49 h 146"/>
              <a:gd name="T72" fmla="*/ 99 w 146"/>
              <a:gd name="T73" fmla="*/ 49 h 146"/>
              <a:gd name="T74" fmla="*/ 139 w 146"/>
              <a:gd name="T75" fmla="*/ 19 h 146"/>
              <a:gd name="T76" fmla="*/ 111 w 146"/>
              <a:gd name="T77" fmla="*/ 63 h 146"/>
              <a:gd name="T78" fmla="*/ 117 w 146"/>
              <a:gd name="T79" fmla="*/ 59 h 146"/>
              <a:gd name="T80" fmla="*/ 113 w 146"/>
              <a:gd name="T81" fmla="*/ 54 h 146"/>
              <a:gd name="T82" fmla="*/ 111 w 146"/>
              <a:gd name="T83" fmla="*/ 63 h 146"/>
              <a:gd name="T84" fmla="*/ 124 w 146"/>
              <a:gd name="T85" fmla="*/ 71 h 146"/>
              <a:gd name="T86" fmla="*/ 115 w 146"/>
              <a:gd name="T87" fmla="*/ 68 h 146"/>
              <a:gd name="T88" fmla="*/ 118 w 146"/>
              <a:gd name="T89" fmla="*/ 94 h 146"/>
              <a:gd name="T90" fmla="*/ 113 w 146"/>
              <a:gd name="T91" fmla="*/ 96 h 146"/>
              <a:gd name="T92" fmla="*/ 118 w 146"/>
              <a:gd name="T93" fmla="*/ 103 h 146"/>
              <a:gd name="T94" fmla="*/ 113 w 146"/>
              <a:gd name="T95" fmla="*/ 110 h 146"/>
              <a:gd name="T96" fmla="*/ 118 w 146"/>
              <a:gd name="T97" fmla="*/ 112 h 146"/>
              <a:gd name="T98" fmla="*/ 127 w 146"/>
              <a:gd name="T99" fmla="*/ 112 h 146"/>
              <a:gd name="T100" fmla="*/ 133 w 146"/>
              <a:gd name="T101" fmla="*/ 110 h 146"/>
              <a:gd name="T102" fmla="*/ 127 w 146"/>
              <a:gd name="T103" fmla="*/ 103 h 146"/>
              <a:gd name="T104" fmla="*/ 133 w 146"/>
              <a:gd name="T105" fmla="*/ 96 h 146"/>
              <a:gd name="T106" fmla="*/ 127 w 146"/>
              <a:gd name="T107" fmla="*/ 94 h 146"/>
              <a:gd name="T108" fmla="*/ 118 w 146"/>
              <a:gd name="T109" fmla="*/ 94 h 146"/>
              <a:gd name="T110" fmla="*/ 125 w 146"/>
              <a:gd name="T111" fmla="*/ 86 h 146"/>
              <a:gd name="T112" fmla="*/ 119 w 146"/>
              <a:gd name="T113" fmla="*/ 79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46" h="146">
                <a:moveTo>
                  <a:pt x="33" y="83"/>
                </a:moveTo>
                <a:cubicBezTo>
                  <a:pt x="28" y="79"/>
                  <a:pt x="28" y="79"/>
                  <a:pt x="28" y="79"/>
                </a:cubicBezTo>
                <a:cubicBezTo>
                  <a:pt x="27" y="81"/>
                  <a:pt x="25" y="83"/>
                  <a:pt x="25" y="86"/>
                </a:cubicBezTo>
                <a:cubicBezTo>
                  <a:pt x="31" y="87"/>
                  <a:pt x="31" y="87"/>
                  <a:pt x="31" y="87"/>
                </a:cubicBezTo>
                <a:cubicBezTo>
                  <a:pt x="32" y="86"/>
                  <a:pt x="32" y="84"/>
                  <a:pt x="33" y="83"/>
                </a:cubicBezTo>
                <a:close/>
                <a:moveTo>
                  <a:pt x="83" y="53"/>
                </a:moveTo>
                <a:cubicBezTo>
                  <a:pt x="86" y="53"/>
                  <a:pt x="89" y="50"/>
                  <a:pt x="89" y="47"/>
                </a:cubicBezTo>
                <a:cubicBezTo>
                  <a:pt x="89" y="43"/>
                  <a:pt x="86" y="40"/>
                  <a:pt x="83" y="40"/>
                </a:cubicBezTo>
                <a:cubicBezTo>
                  <a:pt x="79" y="40"/>
                  <a:pt x="76" y="43"/>
                  <a:pt x="76" y="47"/>
                </a:cubicBezTo>
                <a:cubicBezTo>
                  <a:pt x="76" y="50"/>
                  <a:pt x="79" y="53"/>
                  <a:pt x="83" y="53"/>
                </a:cubicBezTo>
                <a:close/>
                <a:moveTo>
                  <a:pt x="71" y="56"/>
                </a:moveTo>
                <a:cubicBezTo>
                  <a:pt x="67" y="51"/>
                  <a:pt x="67" y="51"/>
                  <a:pt x="67" y="51"/>
                </a:cubicBezTo>
                <a:cubicBezTo>
                  <a:pt x="65" y="52"/>
                  <a:pt x="63" y="54"/>
                  <a:pt x="61" y="55"/>
                </a:cubicBezTo>
                <a:cubicBezTo>
                  <a:pt x="66" y="60"/>
                  <a:pt x="66" y="60"/>
                  <a:pt x="66" y="60"/>
                </a:cubicBezTo>
                <a:cubicBezTo>
                  <a:pt x="68" y="58"/>
                  <a:pt x="69" y="57"/>
                  <a:pt x="71" y="56"/>
                </a:cubicBezTo>
                <a:close/>
                <a:moveTo>
                  <a:pt x="42" y="75"/>
                </a:moveTo>
                <a:cubicBezTo>
                  <a:pt x="38" y="69"/>
                  <a:pt x="38" y="69"/>
                  <a:pt x="38" y="69"/>
                </a:cubicBezTo>
                <a:cubicBezTo>
                  <a:pt x="36" y="70"/>
                  <a:pt x="35" y="72"/>
                  <a:pt x="33" y="73"/>
                </a:cubicBezTo>
                <a:cubicBezTo>
                  <a:pt x="37" y="78"/>
                  <a:pt x="37" y="78"/>
                  <a:pt x="37" y="78"/>
                </a:cubicBezTo>
                <a:cubicBezTo>
                  <a:pt x="39" y="77"/>
                  <a:pt x="40" y="76"/>
                  <a:pt x="42" y="75"/>
                </a:cubicBezTo>
                <a:close/>
                <a:moveTo>
                  <a:pt x="26" y="106"/>
                </a:moveTo>
                <a:cubicBezTo>
                  <a:pt x="30" y="106"/>
                  <a:pt x="33" y="104"/>
                  <a:pt x="33" y="100"/>
                </a:cubicBezTo>
                <a:cubicBezTo>
                  <a:pt x="33" y="96"/>
                  <a:pt x="30" y="93"/>
                  <a:pt x="26" y="93"/>
                </a:cubicBezTo>
                <a:cubicBezTo>
                  <a:pt x="23" y="93"/>
                  <a:pt x="20" y="96"/>
                  <a:pt x="20" y="100"/>
                </a:cubicBezTo>
                <a:cubicBezTo>
                  <a:pt x="20" y="104"/>
                  <a:pt x="23" y="106"/>
                  <a:pt x="26" y="106"/>
                </a:cubicBezTo>
                <a:close/>
                <a:moveTo>
                  <a:pt x="144" y="13"/>
                </a:moveTo>
                <a:cubicBezTo>
                  <a:pt x="144" y="13"/>
                  <a:pt x="144" y="13"/>
                  <a:pt x="144" y="13"/>
                </a:cubicBezTo>
                <a:cubicBezTo>
                  <a:pt x="97" y="0"/>
                  <a:pt x="97" y="0"/>
                  <a:pt x="97" y="0"/>
                </a:cubicBezTo>
                <a:cubicBezTo>
                  <a:pt x="97" y="0"/>
                  <a:pt x="97" y="0"/>
                  <a:pt x="97" y="0"/>
                </a:cubicBezTo>
                <a:cubicBezTo>
                  <a:pt x="97" y="0"/>
                  <a:pt x="96" y="0"/>
                  <a:pt x="96" y="0"/>
                </a:cubicBezTo>
                <a:cubicBezTo>
                  <a:pt x="96" y="0"/>
                  <a:pt x="95" y="0"/>
                  <a:pt x="95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49" y="13"/>
                  <a:pt x="49" y="13"/>
                  <a:pt x="49" y="13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31"/>
                  <a:pt x="1" y="133"/>
                  <a:pt x="2" y="133"/>
                </a:cubicBezTo>
                <a:cubicBezTo>
                  <a:pt x="2" y="133"/>
                  <a:pt x="2" y="133"/>
                  <a:pt x="2" y="133"/>
                </a:cubicBezTo>
                <a:cubicBezTo>
                  <a:pt x="49" y="146"/>
                  <a:pt x="49" y="146"/>
                  <a:pt x="49" y="146"/>
                </a:cubicBezTo>
                <a:cubicBezTo>
                  <a:pt x="49" y="146"/>
                  <a:pt x="49" y="146"/>
                  <a:pt x="49" y="146"/>
                </a:cubicBezTo>
                <a:cubicBezTo>
                  <a:pt x="49" y="146"/>
                  <a:pt x="49" y="146"/>
                  <a:pt x="49" y="146"/>
                </a:cubicBezTo>
                <a:cubicBezTo>
                  <a:pt x="50" y="146"/>
                  <a:pt x="50" y="146"/>
                  <a:pt x="50" y="146"/>
                </a:cubicBezTo>
                <a:cubicBezTo>
                  <a:pt x="50" y="146"/>
                  <a:pt x="50" y="146"/>
                  <a:pt x="50" y="146"/>
                </a:cubicBezTo>
                <a:cubicBezTo>
                  <a:pt x="96" y="133"/>
                  <a:pt x="96" y="133"/>
                  <a:pt x="96" y="133"/>
                </a:cubicBezTo>
                <a:cubicBezTo>
                  <a:pt x="142" y="146"/>
                  <a:pt x="142" y="146"/>
                  <a:pt x="142" y="146"/>
                </a:cubicBezTo>
                <a:cubicBezTo>
                  <a:pt x="142" y="146"/>
                  <a:pt x="142" y="146"/>
                  <a:pt x="142" y="146"/>
                </a:cubicBezTo>
                <a:cubicBezTo>
                  <a:pt x="142" y="146"/>
                  <a:pt x="142" y="146"/>
                  <a:pt x="143" y="146"/>
                </a:cubicBezTo>
                <a:cubicBezTo>
                  <a:pt x="145" y="146"/>
                  <a:pt x="146" y="145"/>
                  <a:pt x="146" y="143"/>
                </a:cubicBezTo>
                <a:cubicBezTo>
                  <a:pt x="146" y="17"/>
                  <a:pt x="146" y="17"/>
                  <a:pt x="146" y="17"/>
                </a:cubicBezTo>
                <a:cubicBezTo>
                  <a:pt x="146" y="15"/>
                  <a:pt x="145" y="14"/>
                  <a:pt x="144" y="13"/>
                </a:cubicBezTo>
                <a:close/>
                <a:moveTo>
                  <a:pt x="46" y="139"/>
                </a:moveTo>
                <a:cubicBezTo>
                  <a:pt x="6" y="127"/>
                  <a:pt x="6" y="127"/>
                  <a:pt x="6" y="127"/>
                </a:cubicBezTo>
                <a:cubicBezTo>
                  <a:pt x="6" y="8"/>
                  <a:pt x="6" y="8"/>
                  <a:pt x="6" y="8"/>
                </a:cubicBezTo>
                <a:cubicBezTo>
                  <a:pt x="46" y="19"/>
                  <a:pt x="46" y="19"/>
                  <a:pt x="46" y="19"/>
                </a:cubicBezTo>
                <a:lnTo>
                  <a:pt x="46" y="139"/>
                </a:lnTo>
                <a:close/>
                <a:moveTo>
                  <a:pt x="93" y="127"/>
                </a:moveTo>
                <a:cubicBezTo>
                  <a:pt x="53" y="139"/>
                  <a:pt x="53" y="139"/>
                  <a:pt x="53" y="139"/>
                </a:cubicBezTo>
                <a:cubicBezTo>
                  <a:pt x="53" y="63"/>
                  <a:pt x="53" y="63"/>
                  <a:pt x="53" y="63"/>
                </a:cubicBezTo>
                <a:cubicBezTo>
                  <a:pt x="55" y="69"/>
                  <a:pt x="55" y="69"/>
                  <a:pt x="55" y="69"/>
                </a:cubicBezTo>
                <a:cubicBezTo>
                  <a:pt x="58" y="68"/>
                  <a:pt x="60" y="67"/>
                  <a:pt x="62" y="65"/>
                </a:cubicBezTo>
                <a:cubicBezTo>
                  <a:pt x="57" y="60"/>
                  <a:pt x="57" y="60"/>
                  <a:pt x="57" y="60"/>
                </a:cubicBezTo>
                <a:cubicBezTo>
                  <a:pt x="56" y="61"/>
                  <a:pt x="54" y="62"/>
                  <a:pt x="53" y="63"/>
                </a:cubicBezTo>
                <a:cubicBezTo>
                  <a:pt x="53" y="19"/>
                  <a:pt x="53" y="19"/>
                  <a:pt x="53" y="19"/>
                </a:cubicBezTo>
                <a:cubicBezTo>
                  <a:pt x="93" y="8"/>
                  <a:pt x="93" y="8"/>
                  <a:pt x="93" y="8"/>
                </a:cubicBezTo>
                <a:lnTo>
                  <a:pt x="93" y="127"/>
                </a:lnTo>
                <a:close/>
                <a:moveTo>
                  <a:pt x="139" y="139"/>
                </a:moveTo>
                <a:cubicBezTo>
                  <a:pt x="99" y="127"/>
                  <a:pt x="99" y="127"/>
                  <a:pt x="99" y="127"/>
                </a:cubicBezTo>
                <a:cubicBezTo>
                  <a:pt x="99" y="52"/>
                  <a:pt x="99" y="52"/>
                  <a:pt x="99" y="52"/>
                </a:cubicBezTo>
                <a:cubicBezTo>
                  <a:pt x="101" y="53"/>
                  <a:pt x="102" y="54"/>
                  <a:pt x="103" y="54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6" y="48"/>
                  <a:pt x="103" y="47"/>
                  <a:pt x="101" y="46"/>
                </a:cubicBezTo>
                <a:cubicBezTo>
                  <a:pt x="99" y="49"/>
                  <a:pt x="99" y="49"/>
                  <a:pt x="99" y="49"/>
                </a:cubicBezTo>
                <a:cubicBezTo>
                  <a:pt x="99" y="8"/>
                  <a:pt x="99" y="8"/>
                  <a:pt x="99" y="8"/>
                </a:cubicBezTo>
                <a:cubicBezTo>
                  <a:pt x="139" y="19"/>
                  <a:pt x="139" y="19"/>
                  <a:pt x="139" y="19"/>
                </a:cubicBezTo>
                <a:lnTo>
                  <a:pt x="139" y="139"/>
                </a:lnTo>
                <a:close/>
                <a:moveTo>
                  <a:pt x="111" y="63"/>
                </a:moveTo>
                <a:cubicBezTo>
                  <a:pt x="112" y="64"/>
                  <a:pt x="112" y="64"/>
                  <a:pt x="112" y="64"/>
                </a:cubicBezTo>
                <a:cubicBezTo>
                  <a:pt x="117" y="59"/>
                  <a:pt x="117" y="59"/>
                  <a:pt x="117" y="59"/>
                </a:cubicBezTo>
                <a:cubicBezTo>
                  <a:pt x="116" y="59"/>
                  <a:pt x="116" y="59"/>
                  <a:pt x="116" y="59"/>
                </a:cubicBezTo>
                <a:cubicBezTo>
                  <a:pt x="115" y="57"/>
                  <a:pt x="114" y="56"/>
                  <a:pt x="113" y="54"/>
                </a:cubicBezTo>
                <a:cubicBezTo>
                  <a:pt x="107" y="58"/>
                  <a:pt x="107" y="58"/>
                  <a:pt x="107" y="58"/>
                </a:cubicBezTo>
                <a:cubicBezTo>
                  <a:pt x="108" y="60"/>
                  <a:pt x="110" y="61"/>
                  <a:pt x="111" y="63"/>
                </a:cubicBezTo>
                <a:close/>
                <a:moveTo>
                  <a:pt x="118" y="73"/>
                </a:moveTo>
                <a:cubicBezTo>
                  <a:pt x="124" y="71"/>
                  <a:pt x="124" y="71"/>
                  <a:pt x="124" y="71"/>
                </a:cubicBezTo>
                <a:cubicBezTo>
                  <a:pt x="123" y="69"/>
                  <a:pt x="122" y="67"/>
                  <a:pt x="121" y="65"/>
                </a:cubicBezTo>
                <a:cubicBezTo>
                  <a:pt x="115" y="68"/>
                  <a:pt x="115" y="68"/>
                  <a:pt x="115" y="68"/>
                </a:cubicBezTo>
                <a:cubicBezTo>
                  <a:pt x="116" y="70"/>
                  <a:pt x="117" y="72"/>
                  <a:pt x="118" y="73"/>
                </a:cubicBezTo>
                <a:close/>
                <a:moveTo>
                  <a:pt x="118" y="94"/>
                </a:moveTo>
                <a:cubicBezTo>
                  <a:pt x="118" y="94"/>
                  <a:pt x="117" y="93"/>
                  <a:pt x="116" y="93"/>
                </a:cubicBezTo>
                <a:cubicBezTo>
                  <a:pt x="114" y="93"/>
                  <a:pt x="113" y="95"/>
                  <a:pt x="113" y="96"/>
                </a:cubicBezTo>
                <a:cubicBezTo>
                  <a:pt x="113" y="97"/>
                  <a:pt x="113" y="98"/>
                  <a:pt x="114" y="99"/>
                </a:cubicBezTo>
                <a:cubicBezTo>
                  <a:pt x="118" y="103"/>
                  <a:pt x="118" y="103"/>
                  <a:pt x="118" y="103"/>
                </a:cubicBezTo>
                <a:cubicBezTo>
                  <a:pt x="114" y="107"/>
                  <a:pt x="114" y="107"/>
                  <a:pt x="114" y="107"/>
                </a:cubicBezTo>
                <a:cubicBezTo>
                  <a:pt x="113" y="108"/>
                  <a:pt x="113" y="109"/>
                  <a:pt x="113" y="110"/>
                </a:cubicBezTo>
                <a:cubicBezTo>
                  <a:pt x="113" y="112"/>
                  <a:pt x="114" y="113"/>
                  <a:pt x="116" y="113"/>
                </a:cubicBezTo>
                <a:cubicBezTo>
                  <a:pt x="117" y="113"/>
                  <a:pt x="118" y="113"/>
                  <a:pt x="118" y="112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7" y="112"/>
                  <a:pt x="127" y="112"/>
                  <a:pt x="127" y="112"/>
                </a:cubicBezTo>
                <a:cubicBezTo>
                  <a:pt x="128" y="113"/>
                  <a:pt x="128" y="113"/>
                  <a:pt x="129" y="113"/>
                </a:cubicBezTo>
                <a:cubicBezTo>
                  <a:pt x="131" y="113"/>
                  <a:pt x="133" y="112"/>
                  <a:pt x="133" y="110"/>
                </a:cubicBezTo>
                <a:cubicBezTo>
                  <a:pt x="133" y="109"/>
                  <a:pt x="132" y="108"/>
                  <a:pt x="132" y="107"/>
                </a:cubicBezTo>
                <a:cubicBezTo>
                  <a:pt x="127" y="103"/>
                  <a:pt x="127" y="103"/>
                  <a:pt x="127" y="103"/>
                </a:cubicBezTo>
                <a:cubicBezTo>
                  <a:pt x="132" y="99"/>
                  <a:pt x="132" y="99"/>
                  <a:pt x="132" y="99"/>
                </a:cubicBezTo>
                <a:cubicBezTo>
                  <a:pt x="132" y="98"/>
                  <a:pt x="133" y="97"/>
                  <a:pt x="133" y="96"/>
                </a:cubicBezTo>
                <a:cubicBezTo>
                  <a:pt x="133" y="95"/>
                  <a:pt x="131" y="93"/>
                  <a:pt x="129" y="93"/>
                </a:cubicBezTo>
                <a:cubicBezTo>
                  <a:pt x="128" y="93"/>
                  <a:pt x="128" y="94"/>
                  <a:pt x="127" y="94"/>
                </a:cubicBezTo>
                <a:cubicBezTo>
                  <a:pt x="123" y="98"/>
                  <a:pt x="123" y="98"/>
                  <a:pt x="123" y="98"/>
                </a:cubicBezTo>
                <a:lnTo>
                  <a:pt x="118" y="94"/>
                </a:lnTo>
                <a:close/>
                <a:moveTo>
                  <a:pt x="119" y="85"/>
                </a:moveTo>
                <a:cubicBezTo>
                  <a:pt x="125" y="86"/>
                  <a:pt x="125" y="86"/>
                  <a:pt x="125" y="86"/>
                </a:cubicBezTo>
                <a:cubicBezTo>
                  <a:pt x="125" y="83"/>
                  <a:pt x="126" y="81"/>
                  <a:pt x="125" y="79"/>
                </a:cubicBezTo>
                <a:cubicBezTo>
                  <a:pt x="119" y="79"/>
                  <a:pt x="119" y="79"/>
                  <a:pt x="119" y="79"/>
                </a:cubicBezTo>
                <a:cubicBezTo>
                  <a:pt x="119" y="81"/>
                  <a:pt x="119" y="83"/>
                  <a:pt x="119" y="8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C64AB422-A774-1006-4BAA-ED591AA4A488}"/>
              </a:ext>
            </a:extLst>
          </p:cNvPr>
          <p:cNvSpPr>
            <a:spLocks noEditPoints="1"/>
          </p:cNvSpPr>
          <p:nvPr/>
        </p:nvSpPr>
        <p:spPr bwMode="auto">
          <a:xfrm>
            <a:off x="8875668" y="6033062"/>
            <a:ext cx="547688" cy="547688"/>
          </a:xfrm>
          <a:custGeom>
            <a:avLst/>
            <a:gdLst>
              <a:gd name="T0" fmla="*/ 47 w 146"/>
              <a:gd name="T1" fmla="*/ 66 h 146"/>
              <a:gd name="T2" fmla="*/ 43 w 146"/>
              <a:gd name="T3" fmla="*/ 70 h 146"/>
              <a:gd name="T4" fmla="*/ 44 w 146"/>
              <a:gd name="T5" fmla="*/ 72 h 146"/>
              <a:gd name="T6" fmla="*/ 71 w 146"/>
              <a:gd name="T7" fmla="*/ 98 h 146"/>
              <a:gd name="T8" fmla="*/ 73 w 146"/>
              <a:gd name="T9" fmla="*/ 99 h 146"/>
              <a:gd name="T10" fmla="*/ 76 w 146"/>
              <a:gd name="T11" fmla="*/ 98 h 146"/>
              <a:gd name="T12" fmla="*/ 102 w 146"/>
              <a:gd name="T13" fmla="*/ 72 h 146"/>
              <a:gd name="T14" fmla="*/ 103 w 146"/>
              <a:gd name="T15" fmla="*/ 70 h 146"/>
              <a:gd name="T16" fmla="*/ 100 w 146"/>
              <a:gd name="T17" fmla="*/ 66 h 146"/>
              <a:gd name="T18" fmla="*/ 97 w 146"/>
              <a:gd name="T19" fmla="*/ 67 h 146"/>
              <a:gd name="T20" fmla="*/ 76 w 146"/>
              <a:gd name="T21" fmla="*/ 88 h 146"/>
              <a:gd name="T22" fmla="*/ 76 w 146"/>
              <a:gd name="T23" fmla="*/ 3 h 146"/>
              <a:gd name="T24" fmla="*/ 73 w 146"/>
              <a:gd name="T25" fmla="*/ 0 h 146"/>
              <a:gd name="T26" fmla="*/ 70 w 146"/>
              <a:gd name="T27" fmla="*/ 3 h 146"/>
              <a:gd name="T28" fmla="*/ 70 w 146"/>
              <a:gd name="T29" fmla="*/ 88 h 146"/>
              <a:gd name="T30" fmla="*/ 49 w 146"/>
              <a:gd name="T31" fmla="*/ 67 h 146"/>
              <a:gd name="T32" fmla="*/ 47 w 146"/>
              <a:gd name="T33" fmla="*/ 66 h 146"/>
              <a:gd name="T34" fmla="*/ 88 w 146"/>
              <a:gd name="T35" fmla="*/ 2 h 146"/>
              <a:gd name="T36" fmla="*/ 86 w 146"/>
              <a:gd name="T37" fmla="*/ 1 h 146"/>
              <a:gd name="T38" fmla="*/ 83 w 146"/>
              <a:gd name="T39" fmla="*/ 5 h 146"/>
              <a:gd name="T40" fmla="*/ 86 w 146"/>
              <a:gd name="T41" fmla="*/ 8 h 146"/>
              <a:gd name="T42" fmla="*/ 86 w 146"/>
              <a:gd name="T43" fmla="*/ 8 h 146"/>
              <a:gd name="T44" fmla="*/ 139 w 146"/>
              <a:gd name="T45" fmla="*/ 73 h 146"/>
              <a:gd name="T46" fmla="*/ 73 w 146"/>
              <a:gd name="T47" fmla="*/ 139 h 146"/>
              <a:gd name="T48" fmla="*/ 7 w 146"/>
              <a:gd name="T49" fmla="*/ 73 h 146"/>
              <a:gd name="T50" fmla="*/ 60 w 146"/>
              <a:gd name="T51" fmla="*/ 8 h 146"/>
              <a:gd name="T52" fmla="*/ 60 w 146"/>
              <a:gd name="T53" fmla="*/ 8 h 146"/>
              <a:gd name="T54" fmla="*/ 63 w 146"/>
              <a:gd name="T55" fmla="*/ 5 h 146"/>
              <a:gd name="T56" fmla="*/ 60 w 146"/>
              <a:gd name="T57" fmla="*/ 1 h 146"/>
              <a:gd name="T58" fmla="*/ 59 w 146"/>
              <a:gd name="T59" fmla="*/ 2 h 146"/>
              <a:gd name="T60" fmla="*/ 0 w 146"/>
              <a:gd name="T61" fmla="*/ 73 h 146"/>
              <a:gd name="T62" fmla="*/ 73 w 146"/>
              <a:gd name="T63" fmla="*/ 146 h 146"/>
              <a:gd name="T64" fmla="*/ 146 w 146"/>
              <a:gd name="T65" fmla="*/ 73 h 146"/>
              <a:gd name="T66" fmla="*/ 88 w 146"/>
              <a:gd name="T67" fmla="*/ 2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6" h="146">
                <a:moveTo>
                  <a:pt x="47" y="66"/>
                </a:moveTo>
                <a:cubicBezTo>
                  <a:pt x="45" y="66"/>
                  <a:pt x="43" y="68"/>
                  <a:pt x="43" y="70"/>
                </a:cubicBezTo>
                <a:cubicBezTo>
                  <a:pt x="43" y="70"/>
                  <a:pt x="44" y="71"/>
                  <a:pt x="44" y="72"/>
                </a:cubicBezTo>
                <a:cubicBezTo>
                  <a:pt x="71" y="98"/>
                  <a:pt x="71" y="98"/>
                  <a:pt x="71" y="98"/>
                </a:cubicBezTo>
                <a:cubicBezTo>
                  <a:pt x="71" y="99"/>
                  <a:pt x="72" y="99"/>
                  <a:pt x="73" y="99"/>
                </a:cubicBezTo>
                <a:cubicBezTo>
                  <a:pt x="74" y="99"/>
                  <a:pt x="75" y="99"/>
                  <a:pt x="76" y="98"/>
                </a:cubicBezTo>
                <a:cubicBezTo>
                  <a:pt x="102" y="72"/>
                  <a:pt x="102" y="72"/>
                  <a:pt x="102" y="72"/>
                </a:cubicBezTo>
                <a:cubicBezTo>
                  <a:pt x="103" y="71"/>
                  <a:pt x="103" y="70"/>
                  <a:pt x="103" y="70"/>
                </a:cubicBezTo>
                <a:cubicBezTo>
                  <a:pt x="103" y="68"/>
                  <a:pt x="101" y="66"/>
                  <a:pt x="100" y="66"/>
                </a:cubicBezTo>
                <a:cubicBezTo>
                  <a:pt x="99" y="66"/>
                  <a:pt x="98" y="67"/>
                  <a:pt x="97" y="67"/>
                </a:cubicBezTo>
                <a:cubicBezTo>
                  <a:pt x="76" y="88"/>
                  <a:pt x="76" y="88"/>
                  <a:pt x="76" y="88"/>
                </a:cubicBezTo>
                <a:cubicBezTo>
                  <a:pt x="76" y="3"/>
                  <a:pt x="76" y="3"/>
                  <a:pt x="76" y="3"/>
                </a:cubicBezTo>
                <a:cubicBezTo>
                  <a:pt x="76" y="2"/>
                  <a:pt x="75" y="0"/>
                  <a:pt x="73" y="0"/>
                </a:cubicBezTo>
                <a:cubicBezTo>
                  <a:pt x="71" y="0"/>
                  <a:pt x="70" y="2"/>
                  <a:pt x="70" y="3"/>
                </a:cubicBezTo>
                <a:cubicBezTo>
                  <a:pt x="70" y="88"/>
                  <a:pt x="70" y="88"/>
                  <a:pt x="70" y="88"/>
                </a:cubicBezTo>
                <a:cubicBezTo>
                  <a:pt x="49" y="67"/>
                  <a:pt x="49" y="67"/>
                  <a:pt x="49" y="67"/>
                </a:cubicBezTo>
                <a:cubicBezTo>
                  <a:pt x="48" y="67"/>
                  <a:pt x="48" y="66"/>
                  <a:pt x="47" y="66"/>
                </a:cubicBezTo>
                <a:close/>
                <a:moveTo>
                  <a:pt x="88" y="2"/>
                </a:moveTo>
                <a:cubicBezTo>
                  <a:pt x="87" y="2"/>
                  <a:pt x="87" y="1"/>
                  <a:pt x="86" y="1"/>
                </a:cubicBezTo>
                <a:cubicBezTo>
                  <a:pt x="85" y="1"/>
                  <a:pt x="83" y="3"/>
                  <a:pt x="83" y="5"/>
                </a:cubicBezTo>
                <a:cubicBezTo>
                  <a:pt x="83" y="6"/>
                  <a:pt x="85" y="8"/>
                  <a:pt x="86" y="8"/>
                </a:cubicBezTo>
                <a:cubicBezTo>
                  <a:pt x="86" y="8"/>
                  <a:pt x="86" y="8"/>
                  <a:pt x="86" y="8"/>
                </a:cubicBezTo>
                <a:cubicBezTo>
                  <a:pt x="117" y="14"/>
                  <a:pt x="139" y="41"/>
                  <a:pt x="139" y="73"/>
                </a:cubicBezTo>
                <a:cubicBezTo>
                  <a:pt x="139" y="109"/>
                  <a:pt x="110" y="139"/>
                  <a:pt x="73" y="139"/>
                </a:cubicBezTo>
                <a:cubicBezTo>
                  <a:pt x="37" y="139"/>
                  <a:pt x="7" y="109"/>
                  <a:pt x="7" y="73"/>
                </a:cubicBezTo>
                <a:cubicBezTo>
                  <a:pt x="7" y="41"/>
                  <a:pt x="30" y="14"/>
                  <a:pt x="60" y="8"/>
                </a:cubicBezTo>
                <a:cubicBezTo>
                  <a:pt x="60" y="8"/>
                  <a:pt x="60" y="8"/>
                  <a:pt x="60" y="8"/>
                </a:cubicBezTo>
                <a:cubicBezTo>
                  <a:pt x="62" y="8"/>
                  <a:pt x="63" y="6"/>
                  <a:pt x="63" y="5"/>
                </a:cubicBezTo>
                <a:cubicBezTo>
                  <a:pt x="63" y="3"/>
                  <a:pt x="62" y="1"/>
                  <a:pt x="60" y="1"/>
                </a:cubicBezTo>
                <a:cubicBezTo>
                  <a:pt x="59" y="1"/>
                  <a:pt x="59" y="2"/>
                  <a:pt x="59" y="2"/>
                </a:cubicBezTo>
                <a:cubicBezTo>
                  <a:pt x="25" y="8"/>
                  <a:pt x="0" y="38"/>
                  <a:pt x="0" y="73"/>
                </a:cubicBezTo>
                <a:cubicBezTo>
                  <a:pt x="0" y="113"/>
                  <a:pt x="33" y="146"/>
                  <a:pt x="73" y="146"/>
                </a:cubicBezTo>
                <a:cubicBezTo>
                  <a:pt x="113" y="146"/>
                  <a:pt x="146" y="113"/>
                  <a:pt x="146" y="73"/>
                </a:cubicBezTo>
                <a:cubicBezTo>
                  <a:pt x="146" y="38"/>
                  <a:pt x="121" y="8"/>
                  <a:pt x="88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149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/>
      <p:bldP spid="26" grpId="0" animBg="1"/>
      <p:bldP spid="27" grpId="0"/>
      <p:bldP spid="29" grpId="0"/>
      <p:bldP spid="30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5">
            <a:extLst>
              <a:ext uri="{FF2B5EF4-FFF2-40B4-BE49-F238E27FC236}">
                <a16:creationId xmlns:a16="http://schemas.microsoft.com/office/drawing/2014/main" id="{7782144B-B3E0-068E-784A-052C37D9328B}"/>
              </a:ext>
            </a:extLst>
          </p:cNvPr>
          <p:cNvSpPr txBox="1"/>
          <p:nvPr/>
        </p:nvSpPr>
        <p:spPr>
          <a:xfrm>
            <a:off x="11387793" y="7393805"/>
            <a:ext cx="1169167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18</a:t>
            </a:r>
          </a:p>
          <a:p>
            <a:pPr algn="ctr">
              <a:lnSpc>
                <a:spcPts val="2000"/>
              </a:lnSpc>
            </a:pPr>
            <a:r>
              <a:rPr lang="en-US" sz="1400" dirty="0">
                <a:solidFill>
                  <a:schemeClr val="bg1"/>
                </a:solidFill>
                <a:ea typeface="Karla"/>
                <a:cs typeface="Karla"/>
                <a:sym typeface="Karla"/>
              </a:rPr>
              <a:t>Oct</a:t>
            </a:r>
            <a:endParaRPr lang="en-US" sz="2000" dirty="0">
              <a:solidFill>
                <a:schemeClr val="bg1"/>
              </a:solidFill>
              <a:ea typeface="Karla"/>
              <a:cs typeface="Karla"/>
              <a:sym typeface="Karla"/>
            </a:endParaRPr>
          </a:p>
          <a:p>
            <a:pPr algn="ctr"/>
            <a:endParaRPr lang="en-US" sz="3200" b="1" baseline="30000" dirty="0">
              <a:solidFill>
                <a:schemeClr val="bg1"/>
              </a:solidFill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31" name="TextBox 6">
            <a:extLst>
              <a:ext uri="{FF2B5EF4-FFF2-40B4-BE49-F238E27FC236}">
                <a16:creationId xmlns:a16="http://schemas.microsoft.com/office/drawing/2014/main" id="{2D3D3B1D-716D-CCA4-DFA3-16CD1C95D29E}"/>
              </a:ext>
            </a:extLst>
          </p:cNvPr>
          <p:cNvSpPr txBox="1"/>
          <p:nvPr/>
        </p:nvSpPr>
        <p:spPr>
          <a:xfrm>
            <a:off x="12765507" y="7284477"/>
            <a:ext cx="3378528" cy="677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  <a:spcBef>
                <a:spcPts val="600"/>
              </a:spcBef>
              <a:buClr>
                <a:schemeClr val="accent2"/>
              </a:buClr>
            </a:pP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Lun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 pitchFamily="2" charset="0"/>
              </a:rPr>
              <a:t>, 11.00h - 18.00h</a:t>
            </a:r>
          </a:p>
          <a:p>
            <a:pPr>
              <a:lnSpc>
                <a:spcPts val="2300"/>
              </a:lnSpc>
              <a:buClr>
                <a:schemeClr val="accent2"/>
              </a:buClr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ea typeface="Karla" pitchFamily="2" charset="0"/>
              </a:rPr>
              <a:t>lorem ipsum dolor</a:t>
            </a:r>
            <a:endParaRPr lang="en-US" b="1" dirty="0">
              <a:solidFill>
                <a:schemeClr val="bg1">
                  <a:lumMod val="50000"/>
                </a:schemeClr>
              </a:solidFill>
              <a:ea typeface="Karla" pitchFamily="2" charset="0"/>
            </a:endParaRPr>
          </a:p>
        </p:txBody>
      </p:sp>
      <p:sp>
        <p:nvSpPr>
          <p:cNvPr id="33" name="Google Shape;1549;p134">
            <a:extLst>
              <a:ext uri="{FF2B5EF4-FFF2-40B4-BE49-F238E27FC236}">
                <a16:creationId xmlns:a16="http://schemas.microsoft.com/office/drawing/2014/main" id="{7B1359C5-4BDF-71B7-95FB-71FA721677CF}"/>
              </a:ext>
            </a:extLst>
          </p:cNvPr>
          <p:cNvSpPr txBox="1"/>
          <p:nvPr/>
        </p:nvSpPr>
        <p:spPr>
          <a:xfrm>
            <a:off x="1003700" y="4843837"/>
            <a:ext cx="4677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1</a:t>
            </a:r>
            <a:endParaRPr sz="1400" b="0" i="0" u="none" strike="noStrike" cap="none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34" name="Google Shape;1040;p108">
            <a:extLst>
              <a:ext uri="{FF2B5EF4-FFF2-40B4-BE49-F238E27FC236}">
                <a16:creationId xmlns:a16="http://schemas.microsoft.com/office/drawing/2014/main" id="{D5CFE2C3-C759-F5A7-9D82-89252DEBE4FF}"/>
              </a:ext>
            </a:extLst>
          </p:cNvPr>
          <p:cNvSpPr txBox="1"/>
          <p:nvPr/>
        </p:nvSpPr>
        <p:spPr>
          <a:xfrm>
            <a:off x="1721695" y="4529767"/>
            <a:ext cx="3720399" cy="2054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r>
              <a:rPr lang="en-US" b="1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/>
                <a:cs typeface="Karla"/>
                <a:sym typeface="Karla"/>
              </a:rPr>
              <a:t>Texte</a:t>
            </a:r>
            <a:endParaRPr lang="en-US" b="0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buClr>
                <a:srgbClr val="7F7F7F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amet</a:t>
            </a:r>
            <a:endParaRPr b="0" i="0" u="none" strike="noStrike" cap="none" dirty="0">
              <a:solidFill>
                <a:schemeClr val="bg1">
                  <a:lumMod val="65000"/>
                </a:schemeClr>
              </a:solidFill>
              <a:ea typeface="Karla"/>
              <a:cs typeface="Karla"/>
              <a:sym typeface="Karla"/>
            </a:endParaRPr>
          </a:p>
        </p:txBody>
      </p:sp>
      <p:sp>
        <p:nvSpPr>
          <p:cNvPr id="36" name="Google Shape;1549;p134">
            <a:extLst>
              <a:ext uri="{FF2B5EF4-FFF2-40B4-BE49-F238E27FC236}">
                <a16:creationId xmlns:a16="http://schemas.microsoft.com/office/drawing/2014/main" id="{7C205E92-7C05-16B0-9ACB-C642160C58CC}"/>
              </a:ext>
            </a:extLst>
          </p:cNvPr>
          <p:cNvSpPr txBox="1"/>
          <p:nvPr/>
        </p:nvSpPr>
        <p:spPr>
          <a:xfrm>
            <a:off x="5768589" y="4843837"/>
            <a:ext cx="4677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>
                <a:solidFill>
                  <a:schemeClr val="bg1"/>
                </a:solidFill>
                <a:latin typeface="+mj-lt"/>
                <a:ea typeface="Arial"/>
                <a:cs typeface="Arial"/>
                <a:sym typeface="Montserrat Black"/>
              </a:rPr>
              <a:t>2</a:t>
            </a:r>
            <a:endParaRPr sz="1400" b="0" i="0" u="none" strike="noStrike" cap="none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37" name="Google Shape;1040;p108">
            <a:extLst>
              <a:ext uri="{FF2B5EF4-FFF2-40B4-BE49-F238E27FC236}">
                <a16:creationId xmlns:a16="http://schemas.microsoft.com/office/drawing/2014/main" id="{12017C4B-F3B4-C8BD-DC22-4F567FC17020}"/>
              </a:ext>
            </a:extLst>
          </p:cNvPr>
          <p:cNvSpPr txBox="1"/>
          <p:nvPr/>
        </p:nvSpPr>
        <p:spPr>
          <a:xfrm>
            <a:off x="6486584" y="4529767"/>
            <a:ext cx="3720399" cy="2054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r>
              <a:rPr lang="en-US" b="1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/>
                <a:cs typeface="Karla"/>
                <a:sym typeface="Karla"/>
              </a:rPr>
              <a:t>Texte</a:t>
            </a:r>
            <a:endParaRPr lang="en-US" b="0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buClr>
                <a:srgbClr val="7F7F7F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amet</a:t>
            </a:r>
            <a:endParaRPr b="0" i="0" u="none" strike="noStrike" cap="none" dirty="0">
              <a:solidFill>
                <a:schemeClr val="bg1">
                  <a:lumMod val="65000"/>
                </a:schemeClr>
              </a:solidFill>
              <a:ea typeface="Karla"/>
              <a:cs typeface="Karla"/>
              <a:sym typeface="Karla"/>
            </a:endParaRPr>
          </a:p>
        </p:txBody>
      </p:sp>
      <p:sp>
        <p:nvSpPr>
          <p:cNvPr id="39" name="Google Shape;1549;p134">
            <a:extLst>
              <a:ext uri="{FF2B5EF4-FFF2-40B4-BE49-F238E27FC236}">
                <a16:creationId xmlns:a16="http://schemas.microsoft.com/office/drawing/2014/main" id="{FDC6B10C-FC74-A5FD-A940-4CB3B62EF12A}"/>
              </a:ext>
            </a:extLst>
          </p:cNvPr>
          <p:cNvSpPr txBox="1"/>
          <p:nvPr/>
        </p:nvSpPr>
        <p:spPr>
          <a:xfrm>
            <a:off x="1003700" y="6850058"/>
            <a:ext cx="4677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>
                <a:solidFill>
                  <a:schemeClr val="bg1"/>
                </a:solidFill>
                <a:latin typeface="+mj-lt"/>
                <a:ea typeface="Arial"/>
                <a:cs typeface="Arial"/>
                <a:sym typeface="Montserrat Black"/>
              </a:rPr>
              <a:t>3</a:t>
            </a:r>
            <a:endParaRPr sz="1400" b="0" i="0" u="none" strike="noStrike" cap="none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0" name="Google Shape;1040;p108">
            <a:extLst>
              <a:ext uri="{FF2B5EF4-FFF2-40B4-BE49-F238E27FC236}">
                <a16:creationId xmlns:a16="http://schemas.microsoft.com/office/drawing/2014/main" id="{35F64ACE-1658-87C0-5004-3B8A50D48705}"/>
              </a:ext>
            </a:extLst>
          </p:cNvPr>
          <p:cNvSpPr txBox="1"/>
          <p:nvPr/>
        </p:nvSpPr>
        <p:spPr>
          <a:xfrm>
            <a:off x="1721695" y="6535988"/>
            <a:ext cx="3720399" cy="2054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r>
              <a:rPr lang="en-US" b="1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/>
                <a:cs typeface="Karla"/>
                <a:sym typeface="Karla"/>
              </a:rPr>
              <a:t>Texte</a:t>
            </a:r>
            <a:endParaRPr lang="en-US" b="0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buClr>
                <a:srgbClr val="7F7F7F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amet</a:t>
            </a:r>
            <a:endParaRPr b="0" i="0" u="none" strike="noStrike" cap="none" dirty="0">
              <a:solidFill>
                <a:schemeClr val="bg1">
                  <a:lumMod val="65000"/>
                </a:schemeClr>
              </a:solidFill>
              <a:ea typeface="Karla"/>
              <a:cs typeface="Karla"/>
              <a:sym typeface="Karla"/>
            </a:endParaRPr>
          </a:p>
        </p:txBody>
      </p:sp>
      <p:sp>
        <p:nvSpPr>
          <p:cNvPr id="42" name="Google Shape;1549;p134">
            <a:extLst>
              <a:ext uri="{FF2B5EF4-FFF2-40B4-BE49-F238E27FC236}">
                <a16:creationId xmlns:a16="http://schemas.microsoft.com/office/drawing/2014/main" id="{71C24606-5012-0BE3-25FE-AD026C8ECF15}"/>
              </a:ext>
            </a:extLst>
          </p:cNvPr>
          <p:cNvSpPr txBox="1"/>
          <p:nvPr/>
        </p:nvSpPr>
        <p:spPr>
          <a:xfrm>
            <a:off x="5693787" y="6850058"/>
            <a:ext cx="617304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dirty="0">
                <a:solidFill>
                  <a:schemeClr val="bg1"/>
                </a:solidFill>
                <a:latin typeface="+mj-lt"/>
                <a:ea typeface="Arial"/>
                <a:cs typeface="Arial"/>
                <a:sym typeface="Montserrat Black"/>
              </a:rPr>
              <a:t>4</a:t>
            </a:r>
            <a:endParaRPr sz="1400" b="0" i="0" u="none" strike="noStrike" cap="none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3" name="Google Shape;1040;p108">
            <a:extLst>
              <a:ext uri="{FF2B5EF4-FFF2-40B4-BE49-F238E27FC236}">
                <a16:creationId xmlns:a16="http://schemas.microsoft.com/office/drawing/2014/main" id="{C9D3CE69-8704-7DD6-A915-EC0826FEA60A}"/>
              </a:ext>
            </a:extLst>
          </p:cNvPr>
          <p:cNvSpPr txBox="1"/>
          <p:nvPr/>
        </p:nvSpPr>
        <p:spPr>
          <a:xfrm>
            <a:off x="6486584" y="6535988"/>
            <a:ext cx="3720399" cy="2054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r>
              <a:rPr lang="en-US" b="1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/>
                <a:cs typeface="Karla"/>
                <a:sym typeface="Karla"/>
              </a:rPr>
              <a:t>Texte</a:t>
            </a:r>
            <a:endParaRPr lang="en-US" b="0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buClr>
                <a:srgbClr val="7F7F7F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amet</a:t>
            </a:r>
            <a:endParaRPr b="0" i="0" u="none" strike="noStrike" cap="none" dirty="0">
              <a:solidFill>
                <a:schemeClr val="bg1">
                  <a:lumMod val="65000"/>
                </a:schemeClr>
              </a:solidFill>
              <a:ea typeface="Karla"/>
              <a:cs typeface="Karla"/>
              <a:sym typeface="Karla"/>
            </a:endParaRPr>
          </a:p>
        </p:txBody>
      </p:sp>
      <p:sp>
        <p:nvSpPr>
          <p:cNvPr id="44" name="TextBox 32">
            <a:extLst>
              <a:ext uri="{FF2B5EF4-FFF2-40B4-BE49-F238E27FC236}">
                <a16:creationId xmlns:a16="http://schemas.microsoft.com/office/drawing/2014/main" id="{FEBA8AF4-9001-EBA7-B7DF-82D5FB77C390}"/>
              </a:ext>
            </a:extLst>
          </p:cNvPr>
          <p:cNvSpPr txBox="1"/>
          <p:nvPr/>
        </p:nvSpPr>
        <p:spPr>
          <a:xfrm>
            <a:off x="1029586" y="2832223"/>
            <a:ext cx="9177398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endParaRPr lang="en-US" dirty="0">
              <a:solidFill>
                <a:schemeClr val="bg1">
                  <a:lumMod val="65000"/>
                </a:schemeClr>
              </a:solidFill>
              <a:latin typeface="Nunito" pitchFamily="2" charset="0"/>
              <a:ea typeface="Karla" pitchFamily="2" charset="0"/>
            </a:endParaRPr>
          </a:p>
        </p:txBody>
      </p:sp>
      <p:sp>
        <p:nvSpPr>
          <p:cNvPr id="45" name="TextBox 33">
            <a:extLst>
              <a:ext uri="{FF2B5EF4-FFF2-40B4-BE49-F238E27FC236}">
                <a16:creationId xmlns:a16="http://schemas.microsoft.com/office/drawing/2014/main" id="{D004F9E8-421C-FA50-666E-077A3409907D}"/>
              </a:ext>
            </a:extLst>
          </p:cNvPr>
          <p:cNvSpPr txBox="1"/>
          <p:nvPr/>
        </p:nvSpPr>
        <p:spPr>
          <a:xfrm>
            <a:off x="1003700" y="1697618"/>
            <a:ext cx="6914218" cy="1019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Info project</a:t>
            </a:r>
          </a:p>
        </p:txBody>
      </p:sp>
      <p:grpSp>
        <p:nvGrpSpPr>
          <p:cNvPr id="46" name="Group 35">
            <a:extLst>
              <a:ext uri="{FF2B5EF4-FFF2-40B4-BE49-F238E27FC236}">
                <a16:creationId xmlns:a16="http://schemas.microsoft.com/office/drawing/2014/main" id="{6BE197A9-D308-DE4E-4B2A-587ABB9CFDFD}"/>
              </a:ext>
            </a:extLst>
          </p:cNvPr>
          <p:cNvGrpSpPr/>
          <p:nvPr/>
        </p:nvGrpSpPr>
        <p:grpSpPr>
          <a:xfrm>
            <a:off x="16928491" y="764359"/>
            <a:ext cx="298120" cy="162354"/>
            <a:chOff x="17158607" y="499535"/>
            <a:chExt cx="298120" cy="162354"/>
          </a:xfrm>
        </p:grpSpPr>
        <p:cxnSp>
          <p:nvCxnSpPr>
            <p:cNvPr id="47" name="Straight Connector 36">
              <a:extLst>
                <a:ext uri="{FF2B5EF4-FFF2-40B4-BE49-F238E27FC236}">
                  <a16:creationId xmlns:a16="http://schemas.microsoft.com/office/drawing/2014/main" id="{52AC5D12-1184-78A5-AAD3-C40CE9E276AF}"/>
                </a:ext>
              </a:extLst>
            </p:cNvPr>
            <p:cNvCxnSpPr/>
            <p:nvPr userDrawn="1"/>
          </p:nvCxnSpPr>
          <p:spPr>
            <a:xfrm>
              <a:off x="17158607" y="499535"/>
              <a:ext cx="29812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37">
              <a:extLst>
                <a:ext uri="{FF2B5EF4-FFF2-40B4-BE49-F238E27FC236}">
                  <a16:creationId xmlns:a16="http://schemas.microsoft.com/office/drawing/2014/main" id="{4786470E-4645-C504-091E-96EF929D1F11}"/>
                </a:ext>
              </a:extLst>
            </p:cNvPr>
            <p:cNvCxnSpPr/>
            <p:nvPr userDrawn="1"/>
          </p:nvCxnSpPr>
          <p:spPr>
            <a:xfrm>
              <a:off x="17219764" y="580712"/>
              <a:ext cx="236963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38">
              <a:extLst>
                <a:ext uri="{FF2B5EF4-FFF2-40B4-BE49-F238E27FC236}">
                  <a16:creationId xmlns:a16="http://schemas.microsoft.com/office/drawing/2014/main" id="{59321816-0DB4-B912-2A08-CEC03FC56AE9}"/>
                </a:ext>
              </a:extLst>
            </p:cNvPr>
            <p:cNvCxnSpPr/>
            <p:nvPr userDrawn="1"/>
          </p:nvCxnSpPr>
          <p:spPr>
            <a:xfrm>
              <a:off x="17276914" y="661889"/>
              <a:ext cx="179813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564AFAA5-92F3-9F00-4C7D-260796F2CD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9052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6" grpId="0"/>
      <p:bldP spid="37" grpId="0"/>
      <p:bldP spid="39" grpId="0"/>
      <p:bldP spid="40" grpId="0"/>
      <p:bldP spid="42" grpId="0"/>
      <p:bldP spid="43" grpId="0"/>
      <p:bldP spid="44" grpId="0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1">
            <a:extLst>
              <a:ext uri="{FF2B5EF4-FFF2-40B4-BE49-F238E27FC236}">
                <a16:creationId xmlns:a16="http://schemas.microsoft.com/office/drawing/2014/main" id="{59A6C440-395F-3837-29F0-80BDFD64BF1B}"/>
              </a:ext>
            </a:extLst>
          </p:cNvPr>
          <p:cNvSpPr txBox="1"/>
          <p:nvPr/>
        </p:nvSpPr>
        <p:spPr>
          <a:xfrm>
            <a:off x="6516103" y="2601012"/>
            <a:ext cx="5255793" cy="1719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9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lorem ipsum dolor sit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lorem ipsum dolor sit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“Don’t be afraid to…">
            <a:extLst>
              <a:ext uri="{FF2B5EF4-FFF2-40B4-BE49-F238E27FC236}">
                <a16:creationId xmlns:a16="http://schemas.microsoft.com/office/drawing/2014/main" id="{12EE29B4-D0AE-484C-7817-E6413625C022}"/>
              </a:ext>
            </a:extLst>
          </p:cNvPr>
          <p:cNvSpPr txBox="1"/>
          <p:nvPr/>
        </p:nvSpPr>
        <p:spPr>
          <a:xfrm>
            <a:off x="8497300" y="1600498"/>
            <a:ext cx="1138990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 sz="6000" b="0">
                <a:solidFill>
                  <a:srgbClr val="F5FA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en-US" sz="4400" dirty="0">
                <a:solidFill>
                  <a:schemeClr val="bg1"/>
                </a:solidFill>
                <a:latin typeface="+mj-lt"/>
              </a:rPr>
              <a:t>01</a:t>
            </a:r>
            <a:endParaRPr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3658582B-C71C-885E-A43E-1045CADB8B70}"/>
              </a:ext>
            </a:extLst>
          </p:cNvPr>
          <p:cNvSpPr txBox="1"/>
          <p:nvPr/>
        </p:nvSpPr>
        <p:spPr>
          <a:xfrm>
            <a:off x="6516103" y="6825699"/>
            <a:ext cx="5255793" cy="1719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9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lorem ipsum dolor sit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lorem ipsum dolor sit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Rectangle: Rounded Corners 25">
            <a:extLst>
              <a:ext uri="{FF2B5EF4-FFF2-40B4-BE49-F238E27FC236}">
                <a16:creationId xmlns:a16="http://schemas.microsoft.com/office/drawing/2014/main" id="{BFCA28E1-663D-B43B-F833-CBB9BB22B553}"/>
              </a:ext>
            </a:extLst>
          </p:cNvPr>
          <p:cNvSpPr/>
          <p:nvPr/>
        </p:nvSpPr>
        <p:spPr>
          <a:xfrm>
            <a:off x="1154651" y="3346367"/>
            <a:ext cx="3658363" cy="3571238"/>
          </a:xfrm>
          <a:prstGeom prst="roundRect">
            <a:avLst>
              <a:gd name="adj" fmla="val 8610"/>
            </a:avLst>
          </a:prstGeom>
          <a:solidFill>
            <a:srgbClr val="11B556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24" name="Google Shape;578;p86">
            <a:extLst>
              <a:ext uri="{FF2B5EF4-FFF2-40B4-BE49-F238E27FC236}">
                <a16:creationId xmlns:a16="http://schemas.microsoft.com/office/drawing/2014/main" id="{2249A88A-BEC8-0A23-2899-F0EA1BE68142}"/>
              </a:ext>
            </a:extLst>
          </p:cNvPr>
          <p:cNvSpPr txBox="1"/>
          <p:nvPr/>
        </p:nvSpPr>
        <p:spPr>
          <a:xfrm>
            <a:off x="1475493" y="3712769"/>
            <a:ext cx="3016679" cy="6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i="0" u="none" strike="noStrike" cap="none" dirty="0">
                <a:solidFill>
                  <a:schemeClr val="bg1"/>
                </a:solidFill>
                <a:latin typeface="+mj-lt"/>
                <a:ea typeface="Karla"/>
                <a:cs typeface="Karla"/>
                <a:sym typeface="Karla"/>
              </a:rPr>
              <a:t>Chiffre</a:t>
            </a: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DE0261B0-0748-D421-A5F9-13BEDF90D6B2}"/>
              </a:ext>
            </a:extLst>
          </p:cNvPr>
          <p:cNvSpPr txBox="1"/>
          <p:nvPr/>
        </p:nvSpPr>
        <p:spPr>
          <a:xfrm>
            <a:off x="1475492" y="4506266"/>
            <a:ext cx="21359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BB" sz="40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57%</a:t>
            </a:r>
            <a:endParaRPr lang="en-US" sz="4000" dirty="0">
              <a:solidFill>
                <a:schemeClr val="bg1"/>
              </a:solidFill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26" name="Google Shape;1511;p132">
            <a:extLst>
              <a:ext uri="{FF2B5EF4-FFF2-40B4-BE49-F238E27FC236}">
                <a16:creationId xmlns:a16="http://schemas.microsoft.com/office/drawing/2014/main" id="{E6699625-7140-DBA5-84F1-3E7CE8D13EC3}"/>
              </a:ext>
            </a:extLst>
          </p:cNvPr>
          <p:cNvSpPr txBox="1"/>
          <p:nvPr/>
        </p:nvSpPr>
        <p:spPr>
          <a:xfrm>
            <a:off x="1475493" y="5349735"/>
            <a:ext cx="3016679" cy="137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ame</a:t>
            </a:r>
            <a:endParaRPr lang="en-US" sz="4800" dirty="0">
              <a:solidFill>
                <a:schemeClr val="bg1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7" name="Rectangle: Rounded Corners 31">
            <a:extLst>
              <a:ext uri="{FF2B5EF4-FFF2-40B4-BE49-F238E27FC236}">
                <a16:creationId xmlns:a16="http://schemas.microsoft.com/office/drawing/2014/main" id="{92534586-4DC3-1D2B-EC26-680ECAEC2CB8}"/>
              </a:ext>
            </a:extLst>
          </p:cNvPr>
          <p:cNvSpPr/>
          <p:nvPr/>
        </p:nvSpPr>
        <p:spPr>
          <a:xfrm>
            <a:off x="13474987" y="3346367"/>
            <a:ext cx="3658363" cy="3571238"/>
          </a:xfrm>
          <a:prstGeom prst="roundRect">
            <a:avLst>
              <a:gd name="adj" fmla="val 8610"/>
            </a:avLst>
          </a:prstGeom>
          <a:solidFill>
            <a:srgbClr val="11B556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28" name="Google Shape;578;p86">
            <a:extLst>
              <a:ext uri="{FF2B5EF4-FFF2-40B4-BE49-F238E27FC236}">
                <a16:creationId xmlns:a16="http://schemas.microsoft.com/office/drawing/2014/main" id="{46521ACB-8A92-D0BD-5A83-7C9FFC9350C4}"/>
              </a:ext>
            </a:extLst>
          </p:cNvPr>
          <p:cNvSpPr txBox="1"/>
          <p:nvPr/>
        </p:nvSpPr>
        <p:spPr>
          <a:xfrm>
            <a:off x="13795829" y="3712769"/>
            <a:ext cx="3016679" cy="6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i="0" u="none" strike="noStrike" cap="none" dirty="0">
                <a:solidFill>
                  <a:schemeClr val="bg1"/>
                </a:solidFill>
                <a:latin typeface="+mj-lt"/>
                <a:ea typeface="Karla"/>
                <a:cs typeface="Karla"/>
                <a:sym typeface="Karla"/>
              </a:rPr>
              <a:t>Chiffre</a:t>
            </a:r>
          </a:p>
        </p:txBody>
      </p:sp>
      <p:sp>
        <p:nvSpPr>
          <p:cNvPr id="29" name="TextBox 33">
            <a:extLst>
              <a:ext uri="{FF2B5EF4-FFF2-40B4-BE49-F238E27FC236}">
                <a16:creationId xmlns:a16="http://schemas.microsoft.com/office/drawing/2014/main" id="{44642A48-3AD6-0969-EE39-4665AE927C65}"/>
              </a:ext>
            </a:extLst>
          </p:cNvPr>
          <p:cNvSpPr txBox="1"/>
          <p:nvPr/>
        </p:nvSpPr>
        <p:spPr>
          <a:xfrm>
            <a:off x="13768991" y="4506266"/>
            <a:ext cx="21359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BB" sz="40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257</a:t>
            </a:r>
            <a:endParaRPr lang="en-US" sz="4000" dirty="0">
              <a:solidFill>
                <a:schemeClr val="bg1"/>
              </a:solidFill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30" name="Google Shape;1511;p132">
            <a:extLst>
              <a:ext uri="{FF2B5EF4-FFF2-40B4-BE49-F238E27FC236}">
                <a16:creationId xmlns:a16="http://schemas.microsoft.com/office/drawing/2014/main" id="{3AA4312F-ED00-AC00-DC38-CD9AF0A843D4}"/>
              </a:ext>
            </a:extLst>
          </p:cNvPr>
          <p:cNvSpPr txBox="1"/>
          <p:nvPr/>
        </p:nvSpPr>
        <p:spPr>
          <a:xfrm>
            <a:off x="13795829" y="5349735"/>
            <a:ext cx="3016679" cy="137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ame</a:t>
            </a:r>
            <a:endParaRPr sz="4800" b="0" i="0" u="none" strike="noStrike" cap="none" dirty="0">
              <a:solidFill>
                <a:schemeClr val="bg1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2" name="“Don’t be afraid to…">
            <a:extLst>
              <a:ext uri="{FF2B5EF4-FFF2-40B4-BE49-F238E27FC236}">
                <a16:creationId xmlns:a16="http://schemas.microsoft.com/office/drawing/2014/main" id="{815AEDF4-A768-6386-1B6C-1DE00D004E3E}"/>
              </a:ext>
            </a:extLst>
          </p:cNvPr>
          <p:cNvSpPr txBox="1"/>
          <p:nvPr/>
        </p:nvSpPr>
        <p:spPr>
          <a:xfrm>
            <a:off x="8497300" y="5863076"/>
            <a:ext cx="1138990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 sz="6000" b="0">
                <a:solidFill>
                  <a:srgbClr val="F5FA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en-US" sz="44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t>0</a:t>
            </a:r>
            <a:r>
              <a:rPr lang="en-BB" sz="44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t>2</a:t>
            </a:r>
            <a:endParaRPr sz="4400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A7EFA581-540D-8F3D-C582-2B006D1DD7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67664" cy="10288588"/>
          </a:xfrm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8751D98E-DEF8-B0AA-6CE8-90BCE26684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20336" y="0"/>
            <a:ext cx="5967664" cy="10288588"/>
          </a:xfrm>
        </p:spPr>
      </p:pic>
    </p:spTree>
    <p:extLst>
      <p:ext uri="{BB962C8B-B14F-4D97-AF65-F5344CB8AC3E}">
        <p14:creationId xmlns:p14="http://schemas.microsoft.com/office/powerpoint/2010/main" val="3302737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2" grpId="0"/>
      <p:bldP spid="23" grpId="0" animBg="1"/>
      <p:bldP spid="24" grpId="0"/>
      <p:bldP spid="25" grpId="0"/>
      <p:bldP spid="26" grpId="0"/>
      <p:bldP spid="27" grpId="0" animBg="1"/>
      <p:bldP spid="28" grpId="0"/>
      <p:bldP spid="29" grpId="0"/>
      <p:bldP spid="30" grpId="0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Espace réservé pour une image  4">
            <a:extLst>
              <a:ext uri="{FF2B5EF4-FFF2-40B4-BE49-F238E27FC236}">
                <a16:creationId xmlns:a16="http://schemas.microsoft.com/office/drawing/2014/main" id="{B377BB1D-F805-4A6F-ADD8-6B927138E4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2988" y="2106625"/>
            <a:ext cx="3289110" cy="3056719"/>
          </a:xfrm>
          <a:prstGeom prst="roundRect">
            <a:avLst>
              <a:gd name="adj" fmla="val 11419"/>
            </a:avLst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</p:pic>
      <p:sp>
        <p:nvSpPr>
          <p:cNvPr id="29" name="TextBox 14">
            <a:extLst>
              <a:ext uri="{FF2B5EF4-FFF2-40B4-BE49-F238E27FC236}">
                <a16:creationId xmlns:a16="http://schemas.microsoft.com/office/drawing/2014/main" id="{145A491B-0324-5CED-7D8D-BDA8C3227657}"/>
              </a:ext>
            </a:extLst>
          </p:cNvPr>
          <p:cNvSpPr txBox="1"/>
          <p:nvPr/>
        </p:nvSpPr>
        <p:spPr>
          <a:xfrm>
            <a:off x="9118834" y="2254098"/>
            <a:ext cx="7423267" cy="191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lorem ipsum dolor sit</a:t>
            </a:r>
          </a:p>
        </p:txBody>
      </p:sp>
      <p:sp>
        <p:nvSpPr>
          <p:cNvPr id="30" name="Google Shape;1040;p108">
            <a:extLst>
              <a:ext uri="{FF2B5EF4-FFF2-40B4-BE49-F238E27FC236}">
                <a16:creationId xmlns:a16="http://schemas.microsoft.com/office/drawing/2014/main" id="{69CACE9A-30D8-E69C-72F0-F9721291693F}"/>
              </a:ext>
            </a:extLst>
          </p:cNvPr>
          <p:cNvSpPr txBox="1"/>
          <p:nvPr/>
        </p:nvSpPr>
        <p:spPr>
          <a:xfrm>
            <a:off x="9917012" y="4228439"/>
            <a:ext cx="3289111" cy="206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r>
              <a:rPr lang="en-US" b="1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/>
                <a:cs typeface="Karla"/>
                <a:sym typeface="Karla"/>
              </a:rPr>
              <a:t>Titre</a:t>
            </a:r>
            <a:endParaRPr lang="en-US" b="0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buClr>
                <a:srgbClr val="7F7F7F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lorem ipsum dolor sit</a:t>
            </a:r>
          </a:p>
        </p:txBody>
      </p:sp>
      <p:sp>
        <p:nvSpPr>
          <p:cNvPr id="31" name="Google Shape;1040;p108">
            <a:extLst>
              <a:ext uri="{FF2B5EF4-FFF2-40B4-BE49-F238E27FC236}">
                <a16:creationId xmlns:a16="http://schemas.microsoft.com/office/drawing/2014/main" id="{E72D8195-A94A-42D0-8079-219CCFE37D65}"/>
              </a:ext>
            </a:extLst>
          </p:cNvPr>
          <p:cNvSpPr txBox="1"/>
          <p:nvPr/>
        </p:nvSpPr>
        <p:spPr>
          <a:xfrm>
            <a:off x="13941771" y="4237554"/>
            <a:ext cx="3289111" cy="2369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r>
              <a:rPr lang="en-US" b="1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/>
                <a:cs typeface="Karla"/>
                <a:sym typeface="Karla"/>
              </a:rPr>
              <a:t>Titre</a:t>
            </a:r>
            <a:endParaRPr lang="en-US" b="0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buClr>
                <a:srgbClr val="7F7F7F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lorem ipsum dolor sit</a:t>
            </a:r>
            <a:endParaRPr b="0" i="0" u="none" strike="noStrike" cap="none" dirty="0">
              <a:solidFill>
                <a:schemeClr val="bg1">
                  <a:lumMod val="65000"/>
                </a:schemeClr>
              </a:solidFill>
              <a:ea typeface="Karla"/>
              <a:cs typeface="Karla"/>
              <a:sym typeface="Karla"/>
            </a:endParaRPr>
          </a:p>
        </p:txBody>
      </p:sp>
      <p:sp>
        <p:nvSpPr>
          <p:cNvPr id="32" name="Google Shape;1040;p108">
            <a:extLst>
              <a:ext uri="{FF2B5EF4-FFF2-40B4-BE49-F238E27FC236}">
                <a16:creationId xmlns:a16="http://schemas.microsoft.com/office/drawing/2014/main" id="{D81BB77B-C2E2-3659-772C-1458A6F00300}"/>
              </a:ext>
            </a:extLst>
          </p:cNvPr>
          <p:cNvSpPr txBox="1"/>
          <p:nvPr/>
        </p:nvSpPr>
        <p:spPr>
          <a:xfrm>
            <a:off x="9917012" y="6292536"/>
            <a:ext cx="3289111" cy="221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r>
              <a:rPr lang="en-US" b="1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/>
                <a:cs typeface="Karla"/>
                <a:sym typeface="Karla"/>
              </a:rPr>
              <a:t>Titre</a:t>
            </a:r>
            <a:endParaRPr lang="en-US" b="0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buClr>
                <a:srgbClr val="7F7F7F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lorem ipsum dolor sit</a:t>
            </a:r>
            <a:endParaRPr b="0" i="0" u="none" strike="noStrike" cap="none" dirty="0">
              <a:solidFill>
                <a:schemeClr val="bg1">
                  <a:lumMod val="65000"/>
                </a:schemeClr>
              </a:solidFill>
              <a:ea typeface="Karla"/>
              <a:cs typeface="Karla"/>
              <a:sym typeface="Karla"/>
            </a:endParaRPr>
          </a:p>
        </p:txBody>
      </p:sp>
      <p:sp>
        <p:nvSpPr>
          <p:cNvPr id="33" name="Google Shape;1040;p108">
            <a:extLst>
              <a:ext uri="{FF2B5EF4-FFF2-40B4-BE49-F238E27FC236}">
                <a16:creationId xmlns:a16="http://schemas.microsoft.com/office/drawing/2014/main" id="{A9CE0DCF-D37B-BB4F-7ED8-55318AC8CB11}"/>
              </a:ext>
            </a:extLst>
          </p:cNvPr>
          <p:cNvSpPr txBox="1"/>
          <p:nvPr/>
        </p:nvSpPr>
        <p:spPr>
          <a:xfrm>
            <a:off x="13941771" y="6565662"/>
            <a:ext cx="3113618" cy="213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r>
              <a:rPr lang="en-US" b="1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Karla"/>
                <a:cs typeface="Karla"/>
                <a:sym typeface="Karla"/>
              </a:rPr>
              <a:t>Titre</a:t>
            </a:r>
            <a:endParaRPr lang="en-US" b="0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buClr>
                <a:srgbClr val="7F7F7F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Karla"/>
                <a:cs typeface="Karla"/>
                <a:sym typeface="Karla"/>
              </a:rPr>
              <a:t> lorem ipsum dolor sit</a:t>
            </a:r>
            <a:endParaRPr b="0" i="0" u="none" strike="noStrike" cap="none" dirty="0">
              <a:solidFill>
                <a:schemeClr val="bg1">
                  <a:lumMod val="65000"/>
                </a:schemeClr>
              </a:solidFill>
              <a:ea typeface="Karla"/>
              <a:cs typeface="Karla"/>
              <a:sym typeface="Karla"/>
            </a:endParaRPr>
          </a:p>
        </p:txBody>
      </p:sp>
      <p:pic>
        <p:nvPicPr>
          <p:cNvPr id="34" name="Espace réservé pour une image  2">
            <a:extLst>
              <a:ext uri="{FF2B5EF4-FFF2-40B4-BE49-F238E27FC236}">
                <a16:creationId xmlns:a16="http://schemas.microsoft.com/office/drawing/2014/main" id="{FF895D10-DF5E-DF76-E534-8503BAB6A7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1588" y="2106625"/>
            <a:ext cx="3289110" cy="3056719"/>
          </a:xfrm>
          <a:prstGeom prst="roundRect">
            <a:avLst>
              <a:gd name="adj" fmla="val 11419"/>
            </a:avLst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</p:pic>
      <p:pic>
        <p:nvPicPr>
          <p:cNvPr id="36" name="Espace réservé pour une image  6">
            <a:extLst>
              <a:ext uri="{FF2B5EF4-FFF2-40B4-BE49-F238E27FC236}">
                <a16:creationId xmlns:a16="http://schemas.microsoft.com/office/drawing/2014/main" id="{2FC944F1-1C67-F69F-CCEB-71D987820E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8"/>
          <a:stretch/>
        </p:blipFill>
        <p:spPr>
          <a:xfrm>
            <a:off x="5072988" y="5433230"/>
            <a:ext cx="3289110" cy="3056719"/>
          </a:xfrm>
          <a:prstGeom prst="roundRect">
            <a:avLst>
              <a:gd name="adj" fmla="val 11419"/>
            </a:avLst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</p:pic>
      <p:pic>
        <p:nvPicPr>
          <p:cNvPr id="37" name="Espace réservé pour une image  8">
            <a:extLst>
              <a:ext uri="{FF2B5EF4-FFF2-40B4-BE49-F238E27FC236}">
                <a16:creationId xmlns:a16="http://schemas.microsoft.com/office/drawing/2014/main" id="{8C2D3331-2A26-872B-EDCA-98992D5C3ED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1588" y="5433231"/>
            <a:ext cx="3289110" cy="3056719"/>
          </a:xfrm>
        </p:spPr>
      </p:pic>
      <p:sp>
        <p:nvSpPr>
          <p:cNvPr id="39" name="Google Shape;1549;p134">
            <a:extLst>
              <a:ext uri="{FF2B5EF4-FFF2-40B4-BE49-F238E27FC236}">
                <a16:creationId xmlns:a16="http://schemas.microsoft.com/office/drawing/2014/main" id="{783C0EF5-C6A7-3A52-1370-98A1E98D89C7}"/>
              </a:ext>
            </a:extLst>
          </p:cNvPr>
          <p:cNvSpPr txBox="1"/>
          <p:nvPr/>
        </p:nvSpPr>
        <p:spPr>
          <a:xfrm>
            <a:off x="13148973" y="6602238"/>
            <a:ext cx="617304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dirty="0">
                <a:solidFill>
                  <a:schemeClr val="bg1"/>
                </a:solidFill>
                <a:latin typeface="+mj-lt"/>
                <a:ea typeface="Arial"/>
                <a:cs typeface="Arial"/>
                <a:sym typeface="Montserrat Black"/>
              </a:rPr>
              <a:t>4</a:t>
            </a:r>
            <a:endParaRPr sz="1400" b="0" i="0" u="none" strike="noStrike" cap="none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1" name="Google Shape;1549;p134">
            <a:extLst>
              <a:ext uri="{FF2B5EF4-FFF2-40B4-BE49-F238E27FC236}">
                <a16:creationId xmlns:a16="http://schemas.microsoft.com/office/drawing/2014/main" id="{15262BFA-FFA2-AA96-98A4-3873C675FB7C}"/>
              </a:ext>
            </a:extLst>
          </p:cNvPr>
          <p:cNvSpPr txBox="1"/>
          <p:nvPr/>
        </p:nvSpPr>
        <p:spPr>
          <a:xfrm>
            <a:off x="13223775" y="4551624"/>
            <a:ext cx="4677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dirty="0">
                <a:solidFill>
                  <a:schemeClr val="bg1"/>
                </a:solidFill>
                <a:latin typeface="+mj-lt"/>
                <a:ea typeface="Arial"/>
                <a:cs typeface="Arial"/>
                <a:sym typeface="Montserrat Black"/>
              </a:rPr>
              <a:t>2</a:t>
            </a:r>
            <a:endParaRPr sz="1400" b="0" i="0" u="none" strike="noStrike" cap="none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3" name="Google Shape;1549;p134">
            <a:extLst>
              <a:ext uri="{FF2B5EF4-FFF2-40B4-BE49-F238E27FC236}">
                <a16:creationId xmlns:a16="http://schemas.microsoft.com/office/drawing/2014/main" id="{37D60EE2-BA13-619C-A771-23E2C9861EF9}"/>
              </a:ext>
            </a:extLst>
          </p:cNvPr>
          <p:cNvSpPr txBox="1"/>
          <p:nvPr/>
        </p:nvSpPr>
        <p:spPr>
          <a:xfrm>
            <a:off x="9193636" y="4543884"/>
            <a:ext cx="4677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1</a:t>
            </a:r>
            <a:endParaRPr sz="1400" b="0" i="0" u="none" strike="noStrike" cap="none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5" name="Google Shape;1549;p134">
            <a:extLst>
              <a:ext uri="{FF2B5EF4-FFF2-40B4-BE49-F238E27FC236}">
                <a16:creationId xmlns:a16="http://schemas.microsoft.com/office/drawing/2014/main" id="{790C1262-BE66-76CE-55A4-4255D60E09D2}"/>
              </a:ext>
            </a:extLst>
          </p:cNvPr>
          <p:cNvSpPr txBox="1"/>
          <p:nvPr/>
        </p:nvSpPr>
        <p:spPr>
          <a:xfrm>
            <a:off x="9193636" y="6602238"/>
            <a:ext cx="4677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dirty="0">
                <a:solidFill>
                  <a:schemeClr val="bg1"/>
                </a:solidFill>
                <a:latin typeface="+mj-lt"/>
                <a:ea typeface="Arial"/>
                <a:cs typeface="Arial"/>
                <a:sym typeface="Montserrat Black"/>
              </a:rPr>
              <a:t>3</a:t>
            </a:r>
            <a:endParaRPr sz="1400" b="0" i="0" u="none" strike="noStrike" cap="none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7858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9" grpId="0"/>
      <p:bldP spid="41" grpId="0"/>
      <p:bldP spid="43" grpId="0"/>
      <p:bldP spid="4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199">
            <a:extLst>
              <a:ext uri="{FF2B5EF4-FFF2-40B4-BE49-F238E27FC236}">
                <a16:creationId xmlns:a16="http://schemas.microsoft.com/office/drawing/2014/main" id="{E56DBCC1-37CF-8205-3982-382A40D36640}"/>
              </a:ext>
            </a:extLst>
          </p:cNvPr>
          <p:cNvSpPr>
            <a:spLocks noEditPoints="1"/>
          </p:cNvSpPr>
          <p:nvPr/>
        </p:nvSpPr>
        <p:spPr bwMode="auto">
          <a:xfrm>
            <a:off x="12448086" y="6750382"/>
            <a:ext cx="550863" cy="550863"/>
          </a:xfrm>
          <a:custGeom>
            <a:avLst/>
            <a:gdLst>
              <a:gd name="T0" fmla="*/ 129 w 147"/>
              <a:gd name="T1" fmla="*/ 42 h 147"/>
              <a:gd name="T2" fmla="*/ 118 w 147"/>
              <a:gd name="T3" fmla="*/ 15 h 147"/>
              <a:gd name="T4" fmla="*/ 105 w 147"/>
              <a:gd name="T5" fmla="*/ 19 h 147"/>
              <a:gd name="T6" fmla="*/ 83 w 147"/>
              <a:gd name="T7" fmla="*/ 0 h 147"/>
              <a:gd name="T8" fmla="*/ 57 w 147"/>
              <a:gd name="T9" fmla="*/ 12 h 147"/>
              <a:gd name="T10" fmla="*/ 31 w 147"/>
              <a:gd name="T11" fmla="*/ 14 h 147"/>
              <a:gd name="T12" fmla="*/ 15 w 147"/>
              <a:gd name="T13" fmla="*/ 36 h 147"/>
              <a:gd name="T14" fmla="*/ 5 w 147"/>
              <a:gd name="T15" fmla="*/ 59 h 147"/>
              <a:gd name="T16" fmla="*/ 5 w 147"/>
              <a:gd name="T17" fmla="*/ 88 h 147"/>
              <a:gd name="T18" fmla="*/ 15 w 147"/>
              <a:gd name="T19" fmla="*/ 112 h 147"/>
              <a:gd name="T20" fmla="*/ 31 w 147"/>
              <a:gd name="T21" fmla="*/ 134 h 147"/>
              <a:gd name="T22" fmla="*/ 57 w 147"/>
              <a:gd name="T23" fmla="*/ 135 h 147"/>
              <a:gd name="T24" fmla="*/ 83 w 147"/>
              <a:gd name="T25" fmla="*/ 147 h 147"/>
              <a:gd name="T26" fmla="*/ 105 w 147"/>
              <a:gd name="T27" fmla="*/ 129 h 147"/>
              <a:gd name="T28" fmla="*/ 118 w 147"/>
              <a:gd name="T29" fmla="*/ 133 h 147"/>
              <a:gd name="T30" fmla="*/ 129 w 147"/>
              <a:gd name="T31" fmla="*/ 106 h 147"/>
              <a:gd name="T32" fmla="*/ 147 w 147"/>
              <a:gd name="T33" fmla="*/ 83 h 147"/>
              <a:gd name="T34" fmla="*/ 140 w 147"/>
              <a:gd name="T35" fmla="*/ 82 h 147"/>
              <a:gd name="T36" fmla="*/ 128 w 147"/>
              <a:gd name="T37" fmla="*/ 88 h 147"/>
              <a:gd name="T38" fmla="*/ 126 w 147"/>
              <a:gd name="T39" fmla="*/ 115 h 147"/>
              <a:gd name="T40" fmla="*/ 109 w 147"/>
              <a:gd name="T41" fmla="*/ 123 h 147"/>
              <a:gd name="T42" fmla="*/ 88 w 147"/>
              <a:gd name="T43" fmla="*/ 129 h 147"/>
              <a:gd name="T44" fmla="*/ 82 w 147"/>
              <a:gd name="T45" fmla="*/ 140 h 147"/>
              <a:gd name="T46" fmla="*/ 59 w 147"/>
              <a:gd name="T47" fmla="*/ 129 h 147"/>
              <a:gd name="T48" fmla="*/ 38 w 147"/>
              <a:gd name="T49" fmla="*/ 123 h 147"/>
              <a:gd name="T50" fmla="*/ 20 w 147"/>
              <a:gd name="T51" fmla="*/ 115 h 147"/>
              <a:gd name="T52" fmla="*/ 18 w 147"/>
              <a:gd name="T53" fmla="*/ 88 h 147"/>
              <a:gd name="T54" fmla="*/ 7 w 147"/>
              <a:gd name="T55" fmla="*/ 82 h 147"/>
              <a:gd name="T56" fmla="*/ 18 w 147"/>
              <a:gd name="T57" fmla="*/ 59 h 147"/>
              <a:gd name="T58" fmla="*/ 20 w 147"/>
              <a:gd name="T59" fmla="*/ 32 h 147"/>
              <a:gd name="T60" fmla="*/ 38 w 147"/>
              <a:gd name="T61" fmla="*/ 24 h 147"/>
              <a:gd name="T62" fmla="*/ 59 w 147"/>
              <a:gd name="T63" fmla="*/ 19 h 147"/>
              <a:gd name="T64" fmla="*/ 82 w 147"/>
              <a:gd name="T65" fmla="*/ 7 h 147"/>
              <a:gd name="T66" fmla="*/ 88 w 147"/>
              <a:gd name="T67" fmla="*/ 19 h 147"/>
              <a:gd name="T68" fmla="*/ 109 w 147"/>
              <a:gd name="T69" fmla="*/ 24 h 147"/>
              <a:gd name="T70" fmla="*/ 126 w 147"/>
              <a:gd name="T71" fmla="*/ 32 h 147"/>
              <a:gd name="T72" fmla="*/ 128 w 147"/>
              <a:gd name="T73" fmla="*/ 59 h 147"/>
              <a:gd name="T74" fmla="*/ 140 w 147"/>
              <a:gd name="T75" fmla="*/ 82 h 147"/>
              <a:gd name="T76" fmla="*/ 73 w 147"/>
              <a:gd name="T77" fmla="*/ 114 h 147"/>
              <a:gd name="T78" fmla="*/ 73 w 147"/>
              <a:gd name="T79" fmla="*/ 40 h 147"/>
              <a:gd name="T80" fmla="*/ 73 w 147"/>
              <a:gd name="T81" fmla="*/ 60 h 147"/>
              <a:gd name="T82" fmla="*/ 73 w 147"/>
              <a:gd name="T83" fmla="*/ 40 h 147"/>
              <a:gd name="T84" fmla="*/ 43 w 147"/>
              <a:gd name="T85" fmla="*/ 60 h 147"/>
              <a:gd name="T86" fmla="*/ 70 w 147"/>
              <a:gd name="T87" fmla="*/ 87 h 147"/>
              <a:gd name="T88" fmla="*/ 73 w 147"/>
              <a:gd name="T89" fmla="*/ 67 h 147"/>
              <a:gd name="T90" fmla="*/ 67 w 147"/>
              <a:gd name="T91" fmla="*/ 74 h 147"/>
              <a:gd name="T92" fmla="*/ 77 w 147"/>
              <a:gd name="T93" fmla="*/ 87 h 147"/>
              <a:gd name="T94" fmla="*/ 104 w 147"/>
              <a:gd name="T95" fmla="*/ 6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47" h="147">
                <a:moveTo>
                  <a:pt x="142" y="59"/>
                </a:moveTo>
                <a:cubicBezTo>
                  <a:pt x="135" y="57"/>
                  <a:pt x="135" y="57"/>
                  <a:pt x="135" y="57"/>
                </a:cubicBezTo>
                <a:cubicBezTo>
                  <a:pt x="133" y="52"/>
                  <a:pt x="131" y="47"/>
                  <a:pt x="129" y="42"/>
                </a:cubicBezTo>
                <a:cubicBezTo>
                  <a:pt x="132" y="36"/>
                  <a:pt x="132" y="36"/>
                  <a:pt x="132" y="36"/>
                </a:cubicBezTo>
                <a:cubicBezTo>
                  <a:pt x="133" y="33"/>
                  <a:pt x="134" y="31"/>
                  <a:pt x="132" y="29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18" y="14"/>
                  <a:pt x="117" y="14"/>
                  <a:pt x="115" y="14"/>
                </a:cubicBezTo>
                <a:cubicBezTo>
                  <a:pt x="114" y="14"/>
                  <a:pt x="113" y="14"/>
                  <a:pt x="112" y="15"/>
                </a:cubicBezTo>
                <a:cubicBezTo>
                  <a:pt x="105" y="19"/>
                  <a:pt x="105" y="19"/>
                  <a:pt x="105" y="19"/>
                </a:cubicBezTo>
                <a:cubicBezTo>
                  <a:pt x="100" y="16"/>
                  <a:pt x="95" y="14"/>
                  <a:pt x="90" y="12"/>
                </a:cubicBezTo>
                <a:cubicBezTo>
                  <a:pt x="88" y="5"/>
                  <a:pt x="88" y="5"/>
                  <a:pt x="88" y="5"/>
                </a:cubicBezTo>
                <a:cubicBezTo>
                  <a:pt x="87" y="3"/>
                  <a:pt x="86" y="0"/>
                  <a:pt x="83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1" y="0"/>
                  <a:pt x="59" y="3"/>
                  <a:pt x="59" y="5"/>
                </a:cubicBezTo>
                <a:cubicBezTo>
                  <a:pt x="57" y="12"/>
                  <a:pt x="57" y="12"/>
                  <a:pt x="57" y="12"/>
                </a:cubicBezTo>
                <a:cubicBezTo>
                  <a:pt x="51" y="14"/>
                  <a:pt x="46" y="16"/>
                  <a:pt x="42" y="19"/>
                </a:cubicBezTo>
                <a:cubicBezTo>
                  <a:pt x="35" y="15"/>
                  <a:pt x="35" y="15"/>
                  <a:pt x="35" y="15"/>
                </a:cubicBezTo>
                <a:cubicBezTo>
                  <a:pt x="34" y="14"/>
                  <a:pt x="33" y="14"/>
                  <a:pt x="31" y="14"/>
                </a:cubicBezTo>
                <a:cubicBezTo>
                  <a:pt x="30" y="14"/>
                  <a:pt x="29" y="14"/>
                  <a:pt x="28" y="15"/>
                </a:cubicBezTo>
                <a:cubicBezTo>
                  <a:pt x="15" y="29"/>
                  <a:pt x="15" y="29"/>
                  <a:pt x="15" y="29"/>
                </a:cubicBezTo>
                <a:cubicBezTo>
                  <a:pt x="13" y="31"/>
                  <a:pt x="13" y="33"/>
                  <a:pt x="15" y="36"/>
                </a:cubicBezTo>
                <a:cubicBezTo>
                  <a:pt x="18" y="42"/>
                  <a:pt x="18" y="42"/>
                  <a:pt x="18" y="42"/>
                </a:cubicBezTo>
                <a:cubicBezTo>
                  <a:pt x="16" y="47"/>
                  <a:pt x="13" y="52"/>
                  <a:pt x="12" y="57"/>
                </a:cubicBezTo>
                <a:cubicBezTo>
                  <a:pt x="5" y="59"/>
                  <a:pt x="5" y="59"/>
                  <a:pt x="5" y="59"/>
                </a:cubicBezTo>
                <a:cubicBezTo>
                  <a:pt x="2" y="60"/>
                  <a:pt x="0" y="61"/>
                  <a:pt x="0" y="64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6"/>
                  <a:pt x="2" y="88"/>
                  <a:pt x="5" y="88"/>
                </a:cubicBezTo>
                <a:cubicBezTo>
                  <a:pt x="12" y="90"/>
                  <a:pt x="12" y="90"/>
                  <a:pt x="12" y="90"/>
                </a:cubicBezTo>
                <a:cubicBezTo>
                  <a:pt x="13" y="96"/>
                  <a:pt x="16" y="101"/>
                  <a:pt x="18" y="106"/>
                </a:cubicBezTo>
                <a:cubicBezTo>
                  <a:pt x="15" y="112"/>
                  <a:pt x="15" y="112"/>
                  <a:pt x="15" y="112"/>
                </a:cubicBezTo>
                <a:cubicBezTo>
                  <a:pt x="13" y="114"/>
                  <a:pt x="13" y="117"/>
                  <a:pt x="15" y="119"/>
                </a:cubicBezTo>
                <a:cubicBezTo>
                  <a:pt x="28" y="133"/>
                  <a:pt x="28" y="133"/>
                  <a:pt x="28" y="133"/>
                </a:cubicBezTo>
                <a:cubicBezTo>
                  <a:pt x="29" y="133"/>
                  <a:pt x="30" y="134"/>
                  <a:pt x="31" y="134"/>
                </a:cubicBezTo>
                <a:cubicBezTo>
                  <a:pt x="33" y="134"/>
                  <a:pt x="34" y="133"/>
                  <a:pt x="35" y="133"/>
                </a:cubicBezTo>
                <a:cubicBezTo>
                  <a:pt x="42" y="129"/>
                  <a:pt x="42" y="129"/>
                  <a:pt x="42" y="129"/>
                </a:cubicBezTo>
                <a:cubicBezTo>
                  <a:pt x="46" y="132"/>
                  <a:pt x="51" y="134"/>
                  <a:pt x="57" y="135"/>
                </a:cubicBezTo>
                <a:cubicBezTo>
                  <a:pt x="59" y="142"/>
                  <a:pt x="59" y="142"/>
                  <a:pt x="59" y="142"/>
                </a:cubicBezTo>
                <a:cubicBezTo>
                  <a:pt x="59" y="145"/>
                  <a:pt x="61" y="147"/>
                  <a:pt x="64" y="147"/>
                </a:cubicBezTo>
                <a:cubicBezTo>
                  <a:pt x="83" y="147"/>
                  <a:pt x="83" y="147"/>
                  <a:pt x="83" y="147"/>
                </a:cubicBezTo>
                <a:cubicBezTo>
                  <a:pt x="86" y="147"/>
                  <a:pt x="87" y="145"/>
                  <a:pt x="88" y="142"/>
                </a:cubicBezTo>
                <a:cubicBezTo>
                  <a:pt x="90" y="135"/>
                  <a:pt x="90" y="135"/>
                  <a:pt x="90" y="135"/>
                </a:cubicBezTo>
                <a:cubicBezTo>
                  <a:pt x="95" y="134"/>
                  <a:pt x="100" y="132"/>
                  <a:pt x="105" y="129"/>
                </a:cubicBezTo>
                <a:cubicBezTo>
                  <a:pt x="112" y="133"/>
                  <a:pt x="112" y="133"/>
                  <a:pt x="112" y="133"/>
                </a:cubicBezTo>
                <a:cubicBezTo>
                  <a:pt x="113" y="133"/>
                  <a:pt x="114" y="134"/>
                  <a:pt x="116" y="134"/>
                </a:cubicBezTo>
                <a:cubicBezTo>
                  <a:pt x="117" y="134"/>
                  <a:pt x="118" y="133"/>
                  <a:pt x="118" y="133"/>
                </a:cubicBezTo>
                <a:cubicBezTo>
                  <a:pt x="132" y="119"/>
                  <a:pt x="132" y="119"/>
                  <a:pt x="132" y="119"/>
                </a:cubicBezTo>
                <a:cubicBezTo>
                  <a:pt x="134" y="117"/>
                  <a:pt x="134" y="114"/>
                  <a:pt x="132" y="112"/>
                </a:cubicBezTo>
                <a:cubicBezTo>
                  <a:pt x="129" y="106"/>
                  <a:pt x="129" y="106"/>
                  <a:pt x="129" y="106"/>
                </a:cubicBezTo>
                <a:cubicBezTo>
                  <a:pt x="131" y="101"/>
                  <a:pt x="133" y="96"/>
                  <a:pt x="135" y="90"/>
                </a:cubicBezTo>
                <a:cubicBezTo>
                  <a:pt x="142" y="88"/>
                  <a:pt x="142" y="88"/>
                  <a:pt x="142" y="88"/>
                </a:cubicBezTo>
                <a:cubicBezTo>
                  <a:pt x="144" y="88"/>
                  <a:pt x="147" y="86"/>
                  <a:pt x="147" y="83"/>
                </a:cubicBezTo>
                <a:cubicBezTo>
                  <a:pt x="147" y="64"/>
                  <a:pt x="147" y="64"/>
                  <a:pt x="147" y="64"/>
                </a:cubicBezTo>
                <a:cubicBezTo>
                  <a:pt x="147" y="61"/>
                  <a:pt x="144" y="60"/>
                  <a:pt x="142" y="59"/>
                </a:cubicBezTo>
                <a:close/>
                <a:moveTo>
                  <a:pt x="140" y="82"/>
                </a:moveTo>
                <a:cubicBezTo>
                  <a:pt x="140" y="82"/>
                  <a:pt x="140" y="82"/>
                  <a:pt x="140" y="82"/>
                </a:cubicBezTo>
                <a:cubicBezTo>
                  <a:pt x="133" y="84"/>
                  <a:pt x="133" y="84"/>
                  <a:pt x="133" y="84"/>
                </a:cubicBezTo>
                <a:cubicBezTo>
                  <a:pt x="131" y="84"/>
                  <a:pt x="129" y="86"/>
                  <a:pt x="128" y="88"/>
                </a:cubicBezTo>
                <a:cubicBezTo>
                  <a:pt x="127" y="93"/>
                  <a:pt x="125" y="98"/>
                  <a:pt x="123" y="102"/>
                </a:cubicBezTo>
                <a:cubicBezTo>
                  <a:pt x="122" y="104"/>
                  <a:pt x="122" y="107"/>
                  <a:pt x="123" y="109"/>
                </a:cubicBezTo>
                <a:cubicBezTo>
                  <a:pt x="126" y="115"/>
                  <a:pt x="126" y="115"/>
                  <a:pt x="126" y="115"/>
                </a:cubicBezTo>
                <a:cubicBezTo>
                  <a:pt x="115" y="127"/>
                  <a:pt x="115" y="127"/>
                  <a:pt x="115" y="127"/>
                </a:cubicBezTo>
                <a:cubicBezTo>
                  <a:pt x="115" y="127"/>
                  <a:pt x="115" y="127"/>
                  <a:pt x="115" y="127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8" y="122"/>
                  <a:pt x="106" y="122"/>
                  <a:pt x="105" y="122"/>
                </a:cubicBezTo>
                <a:cubicBezTo>
                  <a:pt x="104" y="122"/>
                  <a:pt x="103" y="122"/>
                  <a:pt x="102" y="123"/>
                </a:cubicBezTo>
                <a:cubicBezTo>
                  <a:pt x="98" y="125"/>
                  <a:pt x="93" y="127"/>
                  <a:pt x="88" y="129"/>
                </a:cubicBezTo>
                <a:cubicBezTo>
                  <a:pt x="86" y="129"/>
                  <a:pt x="84" y="131"/>
                  <a:pt x="83" y="134"/>
                </a:cubicBezTo>
                <a:cubicBezTo>
                  <a:pt x="82" y="140"/>
                  <a:pt x="82" y="140"/>
                  <a:pt x="82" y="140"/>
                </a:cubicBezTo>
                <a:cubicBezTo>
                  <a:pt x="82" y="140"/>
                  <a:pt x="82" y="140"/>
                  <a:pt x="82" y="140"/>
                </a:cubicBezTo>
                <a:cubicBezTo>
                  <a:pt x="65" y="140"/>
                  <a:pt x="65" y="140"/>
                  <a:pt x="65" y="140"/>
                </a:cubicBezTo>
                <a:cubicBezTo>
                  <a:pt x="63" y="134"/>
                  <a:pt x="63" y="134"/>
                  <a:pt x="63" y="134"/>
                </a:cubicBezTo>
                <a:cubicBezTo>
                  <a:pt x="63" y="131"/>
                  <a:pt x="61" y="129"/>
                  <a:pt x="59" y="129"/>
                </a:cubicBezTo>
                <a:cubicBezTo>
                  <a:pt x="54" y="127"/>
                  <a:pt x="49" y="125"/>
                  <a:pt x="45" y="123"/>
                </a:cubicBezTo>
                <a:cubicBezTo>
                  <a:pt x="44" y="122"/>
                  <a:pt x="43" y="122"/>
                  <a:pt x="42" y="122"/>
                </a:cubicBezTo>
                <a:cubicBezTo>
                  <a:pt x="40" y="122"/>
                  <a:pt x="39" y="122"/>
                  <a:pt x="38" y="123"/>
                </a:cubicBezTo>
                <a:cubicBezTo>
                  <a:pt x="32" y="127"/>
                  <a:pt x="32" y="127"/>
                  <a:pt x="32" y="127"/>
                </a:cubicBezTo>
                <a:cubicBezTo>
                  <a:pt x="32" y="127"/>
                  <a:pt x="32" y="127"/>
                  <a:pt x="32" y="127"/>
                </a:cubicBezTo>
                <a:cubicBezTo>
                  <a:pt x="20" y="115"/>
                  <a:pt x="20" y="115"/>
                  <a:pt x="20" y="115"/>
                </a:cubicBezTo>
                <a:cubicBezTo>
                  <a:pt x="24" y="109"/>
                  <a:pt x="24" y="109"/>
                  <a:pt x="24" y="109"/>
                </a:cubicBezTo>
                <a:cubicBezTo>
                  <a:pt x="25" y="107"/>
                  <a:pt x="25" y="104"/>
                  <a:pt x="24" y="102"/>
                </a:cubicBezTo>
                <a:cubicBezTo>
                  <a:pt x="22" y="98"/>
                  <a:pt x="20" y="93"/>
                  <a:pt x="18" y="88"/>
                </a:cubicBezTo>
                <a:cubicBezTo>
                  <a:pt x="18" y="86"/>
                  <a:pt x="16" y="84"/>
                  <a:pt x="14" y="84"/>
                </a:cubicBezTo>
                <a:cubicBezTo>
                  <a:pt x="7" y="82"/>
                  <a:pt x="7" y="82"/>
                  <a:pt x="7" y="82"/>
                </a:cubicBezTo>
                <a:cubicBezTo>
                  <a:pt x="7" y="82"/>
                  <a:pt x="7" y="82"/>
                  <a:pt x="7" y="82"/>
                </a:cubicBezTo>
                <a:cubicBezTo>
                  <a:pt x="7" y="65"/>
                  <a:pt x="7" y="65"/>
                  <a:pt x="7" y="65"/>
                </a:cubicBezTo>
                <a:cubicBezTo>
                  <a:pt x="14" y="64"/>
                  <a:pt x="14" y="64"/>
                  <a:pt x="14" y="64"/>
                </a:cubicBezTo>
                <a:cubicBezTo>
                  <a:pt x="16" y="63"/>
                  <a:pt x="18" y="61"/>
                  <a:pt x="18" y="59"/>
                </a:cubicBezTo>
                <a:cubicBezTo>
                  <a:pt x="20" y="54"/>
                  <a:pt x="22" y="50"/>
                  <a:pt x="24" y="45"/>
                </a:cubicBezTo>
                <a:cubicBezTo>
                  <a:pt x="25" y="43"/>
                  <a:pt x="25" y="40"/>
                  <a:pt x="24" y="38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32"/>
                  <a:pt x="20" y="32"/>
                  <a:pt x="20" y="32"/>
                </a:cubicBezTo>
                <a:cubicBezTo>
                  <a:pt x="32" y="21"/>
                  <a:pt x="32" y="21"/>
                  <a:pt x="32" y="21"/>
                </a:cubicBezTo>
                <a:cubicBezTo>
                  <a:pt x="38" y="24"/>
                  <a:pt x="38" y="24"/>
                  <a:pt x="38" y="24"/>
                </a:cubicBezTo>
                <a:cubicBezTo>
                  <a:pt x="39" y="25"/>
                  <a:pt x="40" y="25"/>
                  <a:pt x="42" y="25"/>
                </a:cubicBezTo>
                <a:cubicBezTo>
                  <a:pt x="43" y="25"/>
                  <a:pt x="44" y="25"/>
                  <a:pt x="45" y="24"/>
                </a:cubicBezTo>
                <a:cubicBezTo>
                  <a:pt x="49" y="22"/>
                  <a:pt x="54" y="20"/>
                  <a:pt x="59" y="19"/>
                </a:cubicBezTo>
                <a:cubicBezTo>
                  <a:pt x="61" y="18"/>
                  <a:pt x="63" y="16"/>
                  <a:pt x="63" y="14"/>
                </a:cubicBezTo>
                <a:cubicBezTo>
                  <a:pt x="65" y="7"/>
                  <a:pt x="65" y="7"/>
                  <a:pt x="65" y="7"/>
                </a:cubicBezTo>
                <a:cubicBezTo>
                  <a:pt x="82" y="7"/>
                  <a:pt x="82" y="7"/>
                  <a:pt x="82" y="7"/>
                </a:cubicBezTo>
                <a:cubicBezTo>
                  <a:pt x="82" y="7"/>
                  <a:pt x="82" y="7"/>
                  <a:pt x="82" y="7"/>
                </a:cubicBezTo>
                <a:cubicBezTo>
                  <a:pt x="83" y="14"/>
                  <a:pt x="83" y="14"/>
                  <a:pt x="83" y="14"/>
                </a:cubicBezTo>
                <a:cubicBezTo>
                  <a:pt x="84" y="16"/>
                  <a:pt x="86" y="18"/>
                  <a:pt x="88" y="19"/>
                </a:cubicBezTo>
                <a:cubicBezTo>
                  <a:pt x="93" y="20"/>
                  <a:pt x="98" y="22"/>
                  <a:pt x="102" y="24"/>
                </a:cubicBezTo>
                <a:cubicBezTo>
                  <a:pt x="103" y="25"/>
                  <a:pt x="104" y="25"/>
                  <a:pt x="105" y="25"/>
                </a:cubicBezTo>
                <a:cubicBezTo>
                  <a:pt x="106" y="25"/>
                  <a:pt x="108" y="25"/>
                  <a:pt x="109" y="24"/>
                </a:cubicBezTo>
                <a:cubicBezTo>
                  <a:pt x="115" y="21"/>
                  <a:pt x="115" y="21"/>
                  <a:pt x="115" y="21"/>
                </a:cubicBezTo>
                <a:cubicBezTo>
                  <a:pt x="126" y="32"/>
                  <a:pt x="126" y="32"/>
                  <a:pt x="126" y="32"/>
                </a:cubicBezTo>
                <a:cubicBezTo>
                  <a:pt x="126" y="32"/>
                  <a:pt x="126" y="32"/>
                  <a:pt x="126" y="32"/>
                </a:cubicBezTo>
                <a:cubicBezTo>
                  <a:pt x="123" y="38"/>
                  <a:pt x="123" y="38"/>
                  <a:pt x="123" y="38"/>
                </a:cubicBezTo>
                <a:cubicBezTo>
                  <a:pt x="122" y="40"/>
                  <a:pt x="122" y="43"/>
                  <a:pt x="123" y="45"/>
                </a:cubicBezTo>
                <a:cubicBezTo>
                  <a:pt x="125" y="50"/>
                  <a:pt x="127" y="54"/>
                  <a:pt x="128" y="59"/>
                </a:cubicBezTo>
                <a:cubicBezTo>
                  <a:pt x="129" y="61"/>
                  <a:pt x="131" y="63"/>
                  <a:pt x="133" y="64"/>
                </a:cubicBezTo>
                <a:cubicBezTo>
                  <a:pt x="140" y="65"/>
                  <a:pt x="140" y="65"/>
                  <a:pt x="140" y="65"/>
                </a:cubicBezTo>
                <a:lnTo>
                  <a:pt x="140" y="82"/>
                </a:lnTo>
                <a:close/>
                <a:moveTo>
                  <a:pt x="73" y="34"/>
                </a:moveTo>
                <a:cubicBezTo>
                  <a:pt x="51" y="34"/>
                  <a:pt x="33" y="52"/>
                  <a:pt x="33" y="74"/>
                </a:cubicBezTo>
                <a:cubicBezTo>
                  <a:pt x="33" y="96"/>
                  <a:pt x="51" y="114"/>
                  <a:pt x="73" y="114"/>
                </a:cubicBezTo>
                <a:cubicBezTo>
                  <a:pt x="96" y="114"/>
                  <a:pt x="113" y="96"/>
                  <a:pt x="113" y="74"/>
                </a:cubicBezTo>
                <a:cubicBezTo>
                  <a:pt x="113" y="52"/>
                  <a:pt x="96" y="34"/>
                  <a:pt x="73" y="34"/>
                </a:cubicBezTo>
                <a:close/>
                <a:moveTo>
                  <a:pt x="73" y="40"/>
                </a:moveTo>
                <a:cubicBezTo>
                  <a:pt x="85" y="40"/>
                  <a:pt x="95" y="46"/>
                  <a:pt x="101" y="55"/>
                </a:cubicBezTo>
                <a:cubicBezTo>
                  <a:pt x="83" y="64"/>
                  <a:pt x="83" y="64"/>
                  <a:pt x="83" y="64"/>
                </a:cubicBezTo>
                <a:cubicBezTo>
                  <a:pt x="81" y="62"/>
                  <a:pt x="77" y="60"/>
                  <a:pt x="73" y="60"/>
                </a:cubicBezTo>
                <a:cubicBezTo>
                  <a:pt x="70" y="60"/>
                  <a:pt x="66" y="62"/>
                  <a:pt x="64" y="64"/>
                </a:cubicBezTo>
                <a:cubicBezTo>
                  <a:pt x="46" y="55"/>
                  <a:pt x="46" y="55"/>
                  <a:pt x="46" y="55"/>
                </a:cubicBezTo>
                <a:cubicBezTo>
                  <a:pt x="52" y="46"/>
                  <a:pt x="62" y="40"/>
                  <a:pt x="73" y="40"/>
                </a:cubicBezTo>
                <a:close/>
                <a:moveTo>
                  <a:pt x="70" y="107"/>
                </a:moveTo>
                <a:cubicBezTo>
                  <a:pt x="53" y="105"/>
                  <a:pt x="40" y="91"/>
                  <a:pt x="40" y="74"/>
                </a:cubicBezTo>
                <a:cubicBezTo>
                  <a:pt x="40" y="69"/>
                  <a:pt x="41" y="65"/>
                  <a:pt x="43" y="60"/>
                </a:cubicBezTo>
                <a:cubicBezTo>
                  <a:pt x="61" y="70"/>
                  <a:pt x="61" y="70"/>
                  <a:pt x="61" y="70"/>
                </a:cubicBezTo>
                <a:cubicBezTo>
                  <a:pt x="60" y="71"/>
                  <a:pt x="60" y="73"/>
                  <a:pt x="60" y="74"/>
                </a:cubicBezTo>
                <a:cubicBezTo>
                  <a:pt x="60" y="80"/>
                  <a:pt x="64" y="85"/>
                  <a:pt x="70" y="87"/>
                </a:cubicBezTo>
                <a:lnTo>
                  <a:pt x="70" y="107"/>
                </a:lnTo>
                <a:close/>
                <a:moveTo>
                  <a:pt x="67" y="74"/>
                </a:moveTo>
                <a:cubicBezTo>
                  <a:pt x="67" y="70"/>
                  <a:pt x="70" y="67"/>
                  <a:pt x="73" y="67"/>
                </a:cubicBezTo>
                <a:cubicBezTo>
                  <a:pt x="77" y="67"/>
                  <a:pt x="80" y="70"/>
                  <a:pt x="80" y="74"/>
                </a:cubicBezTo>
                <a:cubicBezTo>
                  <a:pt x="80" y="77"/>
                  <a:pt x="77" y="80"/>
                  <a:pt x="73" y="80"/>
                </a:cubicBezTo>
                <a:cubicBezTo>
                  <a:pt x="70" y="80"/>
                  <a:pt x="67" y="77"/>
                  <a:pt x="67" y="74"/>
                </a:cubicBezTo>
                <a:close/>
                <a:moveTo>
                  <a:pt x="107" y="74"/>
                </a:moveTo>
                <a:cubicBezTo>
                  <a:pt x="107" y="91"/>
                  <a:pt x="94" y="105"/>
                  <a:pt x="77" y="107"/>
                </a:cubicBezTo>
                <a:cubicBezTo>
                  <a:pt x="77" y="87"/>
                  <a:pt x="77" y="87"/>
                  <a:pt x="77" y="87"/>
                </a:cubicBezTo>
                <a:cubicBezTo>
                  <a:pt x="82" y="85"/>
                  <a:pt x="87" y="80"/>
                  <a:pt x="87" y="74"/>
                </a:cubicBezTo>
                <a:cubicBezTo>
                  <a:pt x="87" y="73"/>
                  <a:pt x="87" y="71"/>
                  <a:pt x="86" y="70"/>
                </a:cubicBezTo>
                <a:cubicBezTo>
                  <a:pt x="104" y="60"/>
                  <a:pt x="104" y="60"/>
                  <a:pt x="104" y="60"/>
                </a:cubicBezTo>
                <a:cubicBezTo>
                  <a:pt x="106" y="65"/>
                  <a:pt x="107" y="69"/>
                  <a:pt x="107" y="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227">
            <a:extLst>
              <a:ext uri="{FF2B5EF4-FFF2-40B4-BE49-F238E27FC236}">
                <a16:creationId xmlns:a16="http://schemas.microsoft.com/office/drawing/2014/main" id="{C25C4844-6902-4366-1132-5C7CFBD2A9B7}"/>
              </a:ext>
            </a:extLst>
          </p:cNvPr>
          <p:cNvSpPr>
            <a:spLocks noEditPoints="1"/>
          </p:cNvSpPr>
          <p:nvPr/>
        </p:nvSpPr>
        <p:spPr bwMode="auto">
          <a:xfrm>
            <a:off x="14016341" y="6786757"/>
            <a:ext cx="552450" cy="511175"/>
          </a:xfrm>
          <a:custGeom>
            <a:avLst/>
            <a:gdLst>
              <a:gd name="T0" fmla="*/ 115 w 147"/>
              <a:gd name="T1" fmla="*/ 29 h 136"/>
              <a:gd name="T2" fmla="*/ 84 w 147"/>
              <a:gd name="T3" fmla="*/ 6 h 136"/>
              <a:gd name="T4" fmla="*/ 74 w 147"/>
              <a:gd name="T5" fmla="*/ 16 h 136"/>
              <a:gd name="T6" fmla="*/ 73 w 147"/>
              <a:gd name="T7" fmla="*/ 16 h 136"/>
              <a:gd name="T8" fmla="*/ 72 w 147"/>
              <a:gd name="T9" fmla="*/ 16 h 136"/>
              <a:gd name="T10" fmla="*/ 62 w 147"/>
              <a:gd name="T11" fmla="*/ 6 h 136"/>
              <a:gd name="T12" fmla="*/ 32 w 147"/>
              <a:gd name="T13" fmla="*/ 29 h 136"/>
              <a:gd name="T14" fmla="*/ 0 w 147"/>
              <a:gd name="T15" fmla="*/ 36 h 136"/>
              <a:gd name="T16" fmla="*/ 6 w 147"/>
              <a:gd name="T17" fmla="*/ 56 h 136"/>
              <a:gd name="T18" fmla="*/ 13 w 147"/>
              <a:gd name="T19" fmla="*/ 136 h 136"/>
              <a:gd name="T20" fmla="*/ 140 w 147"/>
              <a:gd name="T21" fmla="*/ 129 h 136"/>
              <a:gd name="T22" fmla="*/ 147 w 147"/>
              <a:gd name="T23" fmla="*/ 49 h 136"/>
              <a:gd name="T24" fmla="*/ 140 w 147"/>
              <a:gd name="T25" fmla="*/ 29 h 136"/>
              <a:gd name="T26" fmla="*/ 59 w 147"/>
              <a:gd name="T27" fmla="*/ 12 h 136"/>
              <a:gd name="T28" fmla="*/ 66 w 147"/>
              <a:gd name="T29" fmla="*/ 29 h 136"/>
              <a:gd name="T30" fmla="*/ 38 w 147"/>
              <a:gd name="T31" fmla="*/ 15 h 136"/>
              <a:gd name="T32" fmla="*/ 6 w 147"/>
              <a:gd name="T33" fmla="*/ 36 h 136"/>
              <a:gd name="T34" fmla="*/ 54 w 147"/>
              <a:gd name="T35" fmla="*/ 49 h 136"/>
              <a:gd name="T36" fmla="*/ 70 w 147"/>
              <a:gd name="T37" fmla="*/ 129 h 136"/>
              <a:gd name="T38" fmla="*/ 13 w 147"/>
              <a:gd name="T39" fmla="*/ 96 h 136"/>
              <a:gd name="T40" fmla="*/ 70 w 147"/>
              <a:gd name="T41" fmla="*/ 129 h 136"/>
              <a:gd name="T42" fmla="*/ 13 w 147"/>
              <a:gd name="T43" fmla="*/ 89 h 136"/>
              <a:gd name="T44" fmla="*/ 49 w 147"/>
              <a:gd name="T45" fmla="*/ 56 h 136"/>
              <a:gd name="T46" fmla="*/ 41 w 147"/>
              <a:gd name="T47" fmla="*/ 68 h 136"/>
              <a:gd name="T48" fmla="*/ 45 w 147"/>
              <a:gd name="T49" fmla="*/ 69 h 136"/>
              <a:gd name="T50" fmla="*/ 70 w 147"/>
              <a:gd name="T51" fmla="*/ 56 h 136"/>
              <a:gd name="T52" fmla="*/ 70 w 147"/>
              <a:gd name="T53" fmla="*/ 49 h 136"/>
              <a:gd name="T54" fmla="*/ 70 w 147"/>
              <a:gd name="T55" fmla="*/ 37 h 136"/>
              <a:gd name="T56" fmla="*/ 87 w 147"/>
              <a:gd name="T57" fmla="*/ 12 h 136"/>
              <a:gd name="T58" fmla="*/ 107 w 147"/>
              <a:gd name="T59" fmla="*/ 29 h 136"/>
              <a:gd name="T60" fmla="*/ 78 w 147"/>
              <a:gd name="T61" fmla="*/ 24 h 136"/>
              <a:gd name="T62" fmla="*/ 77 w 147"/>
              <a:gd name="T63" fmla="*/ 37 h 136"/>
              <a:gd name="T64" fmla="*/ 77 w 147"/>
              <a:gd name="T65" fmla="*/ 49 h 136"/>
              <a:gd name="T66" fmla="*/ 133 w 147"/>
              <a:gd name="T67" fmla="*/ 129 h 136"/>
              <a:gd name="T68" fmla="*/ 77 w 147"/>
              <a:gd name="T69" fmla="*/ 96 h 136"/>
              <a:gd name="T70" fmla="*/ 133 w 147"/>
              <a:gd name="T71" fmla="*/ 129 h 136"/>
              <a:gd name="T72" fmla="*/ 77 w 147"/>
              <a:gd name="T73" fmla="*/ 89 h 136"/>
              <a:gd name="T74" fmla="*/ 89 w 147"/>
              <a:gd name="T75" fmla="*/ 56 h 136"/>
              <a:gd name="T76" fmla="*/ 104 w 147"/>
              <a:gd name="T77" fmla="*/ 70 h 136"/>
              <a:gd name="T78" fmla="*/ 105 w 147"/>
              <a:gd name="T79" fmla="*/ 64 h 136"/>
              <a:gd name="T80" fmla="*/ 133 w 147"/>
              <a:gd name="T81" fmla="*/ 56 h 136"/>
              <a:gd name="T82" fmla="*/ 140 w 147"/>
              <a:gd name="T83" fmla="*/ 49 h 136"/>
              <a:gd name="T84" fmla="*/ 84 w 147"/>
              <a:gd name="T85" fmla="*/ 36 h 136"/>
              <a:gd name="T86" fmla="*/ 140 w 147"/>
              <a:gd name="T87" fmla="*/ 49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47" h="136">
                <a:moveTo>
                  <a:pt x="140" y="29"/>
                </a:moveTo>
                <a:cubicBezTo>
                  <a:pt x="115" y="29"/>
                  <a:pt x="115" y="29"/>
                  <a:pt x="115" y="29"/>
                </a:cubicBezTo>
                <a:cubicBezTo>
                  <a:pt x="117" y="24"/>
                  <a:pt x="117" y="17"/>
                  <a:pt x="114" y="12"/>
                </a:cubicBezTo>
                <a:cubicBezTo>
                  <a:pt x="109" y="2"/>
                  <a:pt x="95" y="0"/>
                  <a:pt x="84" y="6"/>
                </a:cubicBezTo>
                <a:cubicBezTo>
                  <a:pt x="80" y="9"/>
                  <a:pt x="77" y="12"/>
                  <a:pt x="74" y="16"/>
                </a:cubicBezTo>
                <a:cubicBezTo>
                  <a:pt x="74" y="16"/>
                  <a:pt x="74" y="16"/>
                  <a:pt x="74" y="16"/>
                </a:cubicBezTo>
                <a:cubicBezTo>
                  <a:pt x="74" y="16"/>
                  <a:pt x="74" y="16"/>
                  <a:pt x="74" y="16"/>
                </a:cubicBezTo>
                <a:cubicBezTo>
                  <a:pt x="74" y="16"/>
                  <a:pt x="74" y="16"/>
                  <a:pt x="73" y="16"/>
                </a:cubicBezTo>
                <a:cubicBezTo>
                  <a:pt x="73" y="16"/>
                  <a:pt x="73" y="16"/>
                  <a:pt x="73" y="16"/>
                </a:cubicBezTo>
                <a:cubicBezTo>
                  <a:pt x="73" y="16"/>
                  <a:pt x="73" y="16"/>
                  <a:pt x="72" y="16"/>
                </a:cubicBezTo>
                <a:cubicBezTo>
                  <a:pt x="72" y="16"/>
                  <a:pt x="72" y="16"/>
                  <a:pt x="72" y="16"/>
                </a:cubicBezTo>
                <a:cubicBezTo>
                  <a:pt x="70" y="12"/>
                  <a:pt x="67" y="9"/>
                  <a:pt x="62" y="6"/>
                </a:cubicBezTo>
                <a:cubicBezTo>
                  <a:pt x="51" y="0"/>
                  <a:pt x="38" y="2"/>
                  <a:pt x="32" y="12"/>
                </a:cubicBezTo>
                <a:cubicBezTo>
                  <a:pt x="29" y="17"/>
                  <a:pt x="29" y="24"/>
                  <a:pt x="32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3" y="29"/>
                  <a:pt x="0" y="32"/>
                  <a:pt x="0" y="36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53"/>
                  <a:pt x="3" y="56"/>
                  <a:pt x="6" y="56"/>
                </a:cubicBezTo>
                <a:cubicBezTo>
                  <a:pt x="6" y="129"/>
                  <a:pt x="6" y="129"/>
                  <a:pt x="6" y="129"/>
                </a:cubicBezTo>
                <a:cubicBezTo>
                  <a:pt x="6" y="133"/>
                  <a:pt x="9" y="136"/>
                  <a:pt x="13" y="136"/>
                </a:cubicBezTo>
                <a:cubicBezTo>
                  <a:pt x="133" y="136"/>
                  <a:pt x="133" y="136"/>
                  <a:pt x="133" y="136"/>
                </a:cubicBezTo>
                <a:cubicBezTo>
                  <a:pt x="137" y="136"/>
                  <a:pt x="140" y="133"/>
                  <a:pt x="140" y="129"/>
                </a:cubicBezTo>
                <a:cubicBezTo>
                  <a:pt x="140" y="56"/>
                  <a:pt x="140" y="56"/>
                  <a:pt x="140" y="56"/>
                </a:cubicBezTo>
                <a:cubicBezTo>
                  <a:pt x="144" y="56"/>
                  <a:pt x="147" y="53"/>
                  <a:pt x="147" y="49"/>
                </a:cubicBezTo>
                <a:cubicBezTo>
                  <a:pt x="147" y="36"/>
                  <a:pt x="147" y="36"/>
                  <a:pt x="147" y="36"/>
                </a:cubicBezTo>
                <a:cubicBezTo>
                  <a:pt x="147" y="32"/>
                  <a:pt x="144" y="29"/>
                  <a:pt x="140" y="29"/>
                </a:cubicBezTo>
                <a:close/>
                <a:moveTo>
                  <a:pt x="38" y="15"/>
                </a:moveTo>
                <a:cubicBezTo>
                  <a:pt x="42" y="9"/>
                  <a:pt x="51" y="7"/>
                  <a:pt x="59" y="12"/>
                </a:cubicBezTo>
                <a:cubicBezTo>
                  <a:pt x="64" y="15"/>
                  <a:pt x="67" y="20"/>
                  <a:pt x="68" y="24"/>
                </a:cubicBezTo>
                <a:cubicBezTo>
                  <a:pt x="67" y="26"/>
                  <a:pt x="67" y="28"/>
                  <a:pt x="66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36" y="25"/>
                  <a:pt x="35" y="19"/>
                  <a:pt x="38" y="15"/>
                </a:cubicBezTo>
                <a:close/>
                <a:moveTo>
                  <a:pt x="6" y="49"/>
                </a:moveTo>
                <a:cubicBezTo>
                  <a:pt x="6" y="36"/>
                  <a:pt x="6" y="36"/>
                  <a:pt x="6" y="36"/>
                </a:cubicBezTo>
                <a:cubicBezTo>
                  <a:pt x="63" y="36"/>
                  <a:pt x="63" y="36"/>
                  <a:pt x="63" y="36"/>
                </a:cubicBezTo>
                <a:cubicBezTo>
                  <a:pt x="60" y="41"/>
                  <a:pt x="57" y="46"/>
                  <a:pt x="54" y="49"/>
                </a:cubicBezTo>
                <a:lnTo>
                  <a:pt x="6" y="49"/>
                </a:lnTo>
                <a:close/>
                <a:moveTo>
                  <a:pt x="70" y="129"/>
                </a:moveTo>
                <a:cubicBezTo>
                  <a:pt x="13" y="129"/>
                  <a:pt x="13" y="129"/>
                  <a:pt x="13" y="129"/>
                </a:cubicBezTo>
                <a:cubicBezTo>
                  <a:pt x="13" y="96"/>
                  <a:pt x="13" y="96"/>
                  <a:pt x="13" y="96"/>
                </a:cubicBezTo>
                <a:cubicBezTo>
                  <a:pt x="70" y="96"/>
                  <a:pt x="70" y="96"/>
                  <a:pt x="70" y="96"/>
                </a:cubicBezTo>
                <a:lnTo>
                  <a:pt x="70" y="129"/>
                </a:lnTo>
                <a:close/>
                <a:moveTo>
                  <a:pt x="70" y="89"/>
                </a:moveTo>
                <a:cubicBezTo>
                  <a:pt x="13" y="89"/>
                  <a:pt x="13" y="89"/>
                  <a:pt x="13" y="89"/>
                </a:cubicBezTo>
                <a:cubicBezTo>
                  <a:pt x="13" y="56"/>
                  <a:pt x="13" y="56"/>
                  <a:pt x="13" y="56"/>
                </a:cubicBezTo>
                <a:cubicBezTo>
                  <a:pt x="49" y="56"/>
                  <a:pt x="49" y="56"/>
                  <a:pt x="49" y="56"/>
                </a:cubicBezTo>
                <a:cubicBezTo>
                  <a:pt x="44" y="61"/>
                  <a:pt x="41" y="64"/>
                  <a:pt x="41" y="64"/>
                </a:cubicBezTo>
                <a:cubicBezTo>
                  <a:pt x="40" y="65"/>
                  <a:pt x="40" y="67"/>
                  <a:pt x="41" y="68"/>
                </a:cubicBezTo>
                <a:cubicBezTo>
                  <a:pt x="41" y="69"/>
                  <a:pt x="42" y="69"/>
                  <a:pt x="42" y="70"/>
                </a:cubicBezTo>
                <a:cubicBezTo>
                  <a:pt x="43" y="70"/>
                  <a:pt x="45" y="70"/>
                  <a:pt x="45" y="69"/>
                </a:cubicBezTo>
                <a:cubicBezTo>
                  <a:pt x="46" y="68"/>
                  <a:pt x="51" y="64"/>
                  <a:pt x="58" y="56"/>
                </a:cubicBezTo>
                <a:cubicBezTo>
                  <a:pt x="70" y="56"/>
                  <a:pt x="70" y="56"/>
                  <a:pt x="70" y="56"/>
                </a:cubicBezTo>
                <a:lnTo>
                  <a:pt x="70" y="89"/>
                </a:lnTo>
                <a:close/>
                <a:moveTo>
                  <a:pt x="70" y="49"/>
                </a:moveTo>
                <a:cubicBezTo>
                  <a:pt x="63" y="49"/>
                  <a:pt x="63" y="49"/>
                  <a:pt x="63" y="49"/>
                </a:cubicBezTo>
                <a:cubicBezTo>
                  <a:pt x="65" y="46"/>
                  <a:pt x="68" y="41"/>
                  <a:pt x="70" y="37"/>
                </a:cubicBezTo>
                <a:lnTo>
                  <a:pt x="70" y="49"/>
                </a:lnTo>
                <a:close/>
                <a:moveTo>
                  <a:pt x="87" y="12"/>
                </a:moveTo>
                <a:cubicBezTo>
                  <a:pt x="95" y="7"/>
                  <a:pt x="105" y="9"/>
                  <a:pt x="109" y="15"/>
                </a:cubicBezTo>
                <a:cubicBezTo>
                  <a:pt x="111" y="19"/>
                  <a:pt x="110" y="25"/>
                  <a:pt x="107" y="29"/>
                </a:cubicBezTo>
                <a:cubicBezTo>
                  <a:pt x="80" y="29"/>
                  <a:pt x="80" y="29"/>
                  <a:pt x="80" y="29"/>
                </a:cubicBezTo>
                <a:cubicBezTo>
                  <a:pt x="80" y="28"/>
                  <a:pt x="79" y="26"/>
                  <a:pt x="78" y="24"/>
                </a:cubicBezTo>
                <a:cubicBezTo>
                  <a:pt x="79" y="20"/>
                  <a:pt x="82" y="15"/>
                  <a:pt x="87" y="12"/>
                </a:cubicBezTo>
                <a:close/>
                <a:moveTo>
                  <a:pt x="77" y="37"/>
                </a:moveTo>
                <a:cubicBezTo>
                  <a:pt x="79" y="42"/>
                  <a:pt x="81" y="46"/>
                  <a:pt x="84" y="49"/>
                </a:cubicBezTo>
                <a:cubicBezTo>
                  <a:pt x="77" y="49"/>
                  <a:pt x="77" y="49"/>
                  <a:pt x="77" y="49"/>
                </a:cubicBezTo>
                <a:lnTo>
                  <a:pt x="77" y="37"/>
                </a:lnTo>
                <a:close/>
                <a:moveTo>
                  <a:pt x="133" y="129"/>
                </a:moveTo>
                <a:cubicBezTo>
                  <a:pt x="77" y="129"/>
                  <a:pt x="77" y="129"/>
                  <a:pt x="77" y="129"/>
                </a:cubicBezTo>
                <a:cubicBezTo>
                  <a:pt x="77" y="96"/>
                  <a:pt x="77" y="96"/>
                  <a:pt x="77" y="96"/>
                </a:cubicBezTo>
                <a:cubicBezTo>
                  <a:pt x="133" y="96"/>
                  <a:pt x="133" y="96"/>
                  <a:pt x="133" y="96"/>
                </a:cubicBezTo>
                <a:lnTo>
                  <a:pt x="133" y="129"/>
                </a:lnTo>
                <a:close/>
                <a:moveTo>
                  <a:pt x="133" y="89"/>
                </a:moveTo>
                <a:cubicBezTo>
                  <a:pt x="77" y="89"/>
                  <a:pt x="77" y="89"/>
                  <a:pt x="77" y="89"/>
                </a:cubicBezTo>
                <a:cubicBezTo>
                  <a:pt x="77" y="56"/>
                  <a:pt x="77" y="56"/>
                  <a:pt x="77" y="56"/>
                </a:cubicBezTo>
                <a:cubicBezTo>
                  <a:pt x="89" y="56"/>
                  <a:pt x="89" y="56"/>
                  <a:pt x="89" y="56"/>
                </a:cubicBezTo>
                <a:cubicBezTo>
                  <a:pt x="95" y="64"/>
                  <a:pt x="101" y="68"/>
                  <a:pt x="101" y="69"/>
                </a:cubicBezTo>
                <a:cubicBezTo>
                  <a:pt x="102" y="70"/>
                  <a:pt x="103" y="70"/>
                  <a:pt x="104" y="70"/>
                </a:cubicBezTo>
                <a:cubicBezTo>
                  <a:pt x="105" y="69"/>
                  <a:pt x="105" y="69"/>
                  <a:pt x="106" y="68"/>
                </a:cubicBezTo>
                <a:cubicBezTo>
                  <a:pt x="107" y="67"/>
                  <a:pt x="107" y="65"/>
                  <a:pt x="105" y="64"/>
                </a:cubicBezTo>
                <a:cubicBezTo>
                  <a:pt x="105" y="64"/>
                  <a:pt x="102" y="61"/>
                  <a:pt x="98" y="56"/>
                </a:cubicBezTo>
                <a:cubicBezTo>
                  <a:pt x="133" y="56"/>
                  <a:pt x="133" y="56"/>
                  <a:pt x="133" y="56"/>
                </a:cubicBezTo>
                <a:lnTo>
                  <a:pt x="133" y="89"/>
                </a:lnTo>
                <a:close/>
                <a:moveTo>
                  <a:pt x="140" y="49"/>
                </a:moveTo>
                <a:cubicBezTo>
                  <a:pt x="92" y="49"/>
                  <a:pt x="92" y="49"/>
                  <a:pt x="92" y="49"/>
                </a:cubicBezTo>
                <a:cubicBezTo>
                  <a:pt x="89" y="46"/>
                  <a:pt x="86" y="41"/>
                  <a:pt x="84" y="36"/>
                </a:cubicBezTo>
                <a:cubicBezTo>
                  <a:pt x="140" y="36"/>
                  <a:pt x="140" y="36"/>
                  <a:pt x="140" y="36"/>
                </a:cubicBezTo>
                <a:lnTo>
                  <a:pt x="140" y="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 240">
            <a:extLst>
              <a:ext uri="{FF2B5EF4-FFF2-40B4-BE49-F238E27FC236}">
                <a16:creationId xmlns:a16="http://schemas.microsoft.com/office/drawing/2014/main" id="{F8FF3E6F-4E3E-600F-3F22-DAA0B685C457}"/>
              </a:ext>
            </a:extLst>
          </p:cNvPr>
          <p:cNvSpPr>
            <a:spLocks noEditPoints="1"/>
          </p:cNvSpPr>
          <p:nvPr/>
        </p:nvSpPr>
        <p:spPr bwMode="auto">
          <a:xfrm>
            <a:off x="10981728" y="6769432"/>
            <a:ext cx="552450" cy="550863"/>
          </a:xfrm>
          <a:custGeom>
            <a:avLst/>
            <a:gdLst>
              <a:gd name="T0" fmla="*/ 147 w 147"/>
              <a:gd name="T1" fmla="*/ 44 h 147"/>
              <a:gd name="T2" fmla="*/ 147 w 147"/>
              <a:gd name="T3" fmla="*/ 42 h 147"/>
              <a:gd name="T4" fmla="*/ 147 w 147"/>
              <a:gd name="T5" fmla="*/ 42 h 147"/>
              <a:gd name="T6" fmla="*/ 147 w 147"/>
              <a:gd name="T7" fmla="*/ 42 h 147"/>
              <a:gd name="T8" fmla="*/ 146 w 147"/>
              <a:gd name="T9" fmla="*/ 41 h 147"/>
              <a:gd name="T10" fmla="*/ 107 w 147"/>
              <a:gd name="T11" fmla="*/ 2 h 147"/>
              <a:gd name="T12" fmla="*/ 107 w 147"/>
              <a:gd name="T13" fmla="*/ 2 h 147"/>
              <a:gd name="T14" fmla="*/ 104 w 147"/>
              <a:gd name="T15" fmla="*/ 0 h 147"/>
              <a:gd name="T16" fmla="*/ 44 w 147"/>
              <a:gd name="T17" fmla="*/ 0 h 147"/>
              <a:gd name="T18" fmla="*/ 41 w 147"/>
              <a:gd name="T19" fmla="*/ 2 h 147"/>
              <a:gd name="T20" fmla="*/ 41 w 147"/>
              <a:gd name="T21" fmla="*/ 2 h 147"/>
              <a:gd name="T22" fmla="*/ 2 w 147"/>
              <a:gd name="T23" fmla="*/ 41 h 147"/>
              <a:gd name="T24" fmla="*/ 1 w 147"/>
              <a:gd name="T25" fmla="*/ 42 h 147"/>
              <a:gd name="T26" fmla="*/ 1 w 147"/>
              <a:gd name="T27" fmla="*/ 42 h 147"/>
              <a:gd name="T28" fmla="*/ 1 w 147"/>
              <a:gd name="T29" fmla="*/ 42 h 147"/>
              <a:gd name="T30" fmla="*/ 0 w 147"/>
              <a:gd name="T31" fmla="*/ 44 h 147"/>
              <a:gd name="T32" fmla="*/ 1 w 147"/>
              <a:gd name="T33" fmla="*/ 46 h 147"/>
              <a:gd name="T34" fmla="*/ 1 w 147"/>
              <a:gd name="T35" fmla="*/ 46 h 147"/>
              <a:gd name="T36" fmla="*/ 71 w 147"/>
              <a:gd name="T37" fmla="*/ 146 h 147"/>
              <a:gd name="T38" fmla="*/ 71 w 147"/>
              <a:gd name="T39" fmla="*/ 146 h 147"/>
              <a:gd name="T40" fmla="*/ 74 w 147"/>
              <a:gd name="T41" fmla="*/ 147 h 147"/>
              <a:gd name="T42" fmla="*/ 77 w 147"/>
              <a:gd name="T43" fmla="*/ 146 h 147"/>
              <a:gd name="T44" fmla="*/ 77 w 147"/>
              <a:gd name="T45" fmla="*/ 146 h 147"/>
              <a:gd name="T46" fmla="*/ 147 w 147"/>
              <a:gd name="T47" fmla="*/ 46 h 147"/>
              <a:gd name="T48" fmla="*/ 147 w 147"/>
              <a:gd name="T49" fmla="*/ 46 h 147"/>
              <a:gd name="T50" fmla="*/ 147 w 147"/>
              <a:gd name="T51" fmla="*/ 44 h 147"/>
              <a:gd name="T52" fmla="*/ 103 w 147"/>
              <a:gd name="T53" fmla="*/ 7 h 147"/>
              <a:gd name="T54" fmla="*/ 136 w 147"/>
              <a:gd name="T55" fmla="*/ 41 h 147"/>
              <a:gd name="T56" fmla="*/ 106 w 147"/>
              <a:gd name="T57" fmla="*/ 41 h 147"/>
              <a:gd name="T58" fmla="*/ 89 w 147"/>
              <a:gd name="T59" fmla="*/ 7 h 147"/>
              <a:gd name="T60" fmla="*/ 103 w 147"/>
              <a:gd name="T61" fmla="*/ 7 h 147"/>
              <a:gd name="T62" fmla="*/ 82 w 147"/>
              <a:gd name="T63" fmla="*/ 7 h 147"/>
              <a:gd name="T64" fmla="*/ 99 w 147"/>
              <a:gd name="T65" fmla="*/ 41 h 147"/>
              <a:gd name="T66" fmla="*/ 49 w 147"/>
              <a:gd name="T67" fmla="*/ 41 h 147"/>
              <a:gd name="T68" fmla="*/ 66 w 147"/>
              <a:gd name="T69" fmla="*/ 7 h 147"/>
              <a:gd name="T70" fmla="*/ 82 w 147"/>
              <a:gd name="T71" fmla="*/ 7 h 147"/>
              <a:gd name="T72" fmla="*/ 45 w 147"/>
              <a:gd name="T73" fmla="*/ 7 h 147"/>
              <a:gd name="T74" fmla="*/ 59 w 147"/>
              <a:gd name="T75" fmla="*/ 7 h 147"/>
              <a:gd name="T76" fmla="*/ 42 w 147"/>
              <a:gd name="T77" fmla="*/ 41 h 147"/>
              <a:gd name="T78" fmla="*/ 12 w 147"/>
              <a:gd name="T79" fmla="*/ 41 h 147"/>
              <a:gd name="T80" fmla="*/ 45 w 147"/>
              <a:gd name="T81" fmla="*/ 7 h 147"/>
              <a:gd name="T82" fmla="*/ 10 w 147"/>
              <a:gd name="T83" fmla="*/ 47 h 147"/>
              <a:gd name="T84" fmla="*/ 41 w 147"/>
              <a:gd name="T85" fmla="*/ 47 h 147"/>
              <a:gd name="T86" fmla="*/ 65 w 147"/>
              <a:gd name="T87" fmla="*/ 125 h 147"/>
              <a:gd name="T88" fmla="*/ 10 w 147"/>
              <a:gd name="T89" fmla="*/ 47 h 147"/>
              <a:gd name="T90" fmla="*/ 74 w 147"/>
              <a:gd name="T91" fmla="*/ 132 h 147"/>
              <a:gd name="T92" fmla="*/ 48 w 147"/>
              <a:gd name="T93" fmla="*/ 47 h 147"/>
              <a:gd name="T94" fmla="*/ 100 w 147"/>
              <a:gd name="T95" fmla="*/ 47 h 147"/>
              <a:gd name="T96" fmla="*/ 74 w 147"/>
              <a:gd name="T97" fmla="*/ 132 h 147"/>
              <a:gd name="T98" fmla="*/ 83 w 147"/>
              <a:gd name="T99" fmla="*/ 125 h 147"/>
              <a:gd name="T100" fmla="*/ 107 w 147"/>
              <a:gd name="T101" fmla="*/ 47 h 147"/>
              <a:gd name="T102" fmla="*/ 138 w 147"/>
              <a:gd name="T103" fmla="*/ 47 h 147"/>
              <a:gd name="T104" fmla="*/ 83 w 147"/>
              <a:gd name="T105" fmla="*/ 125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47" h="147">
                <a:moveTo>
                  <a:pt x="147" y="44"/>
                </a:moveTo>
                <a:cubicBezTo>
                  <a:pt x="147" y="43"/>
                  <a:pt x="147" y="42"/>
                  <a:pt x="147" y="42"/>
                </a:cubicBezTo>
                <a:cubicBezTo>
                  <a:pt x="147" y="42"/>
                  <a:pt x="147" y="42"/>
                  <a:pt x="147" y="42"/>
                </a:cubicBezTo>
                <a:cubicBezTo>
                  <a:pt x="147" y="42"/>
                  <a:pt x="147" y="42"/>
                  <a:pt x="147" y="42"/>
                </a:cubicBezTo>
                <a:cubicBezTo>
                  <a:pt x="146" y="42"/>
                  <a:pt x="146" y="41"/>
                  <a:pt x="146" y="41"/>
                </a:cubicBezTo>
                <a:cubicBezTo>
                  <a:pt x="107" y="2"/>
                  <a:pt x="107" y="2"/>
                  <a:pt x="107" y="2"/>
                </a:cubicBezTo>
                <a:cubicBezTo>
                  <a:pt x="107" y="2"/>
                  <a:pt x="107" y="2"/>
                  <a:pt x="107" y="2"/>
                </a:cubicBezTo>
                <a:cubicBezTo>
                  <a:pt x="106" y="1"/>
                  <a:pt x="105" y="0"/>
                  <a:pt x="104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3" y="0"/>
                  <a:pt x="42" y="1"/>
                  <a:pt x="41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2" y="41"/>
                  <a:pt x="2" y="41"/>
                  <a:pt x="2" y="41"/>
                </a:cubicBezTo>
                <a:cubicBezTo>
                  <a:pt x="2" y="41"/>
                  <a:pt x="1" y="42"/>
                  <a:pt x="1" y="42"/>
                </a:cubicBezTo>
                <a:cubicBezTo>
                  <a:pt x="1" y="42"/>
                  <a:pt x="1" y="42"/>
                  <a:pt x="1" y="42"/>
                </a:cubicBezTo>
                <a:cubicBezTo>
                  <a:pt x="1" y="42"/>
                  <a:pt x="1" y="42"/>
                  <a:pt x="1" y="42"/>
                </a:cubicBezTo>
                <a:cubicBezTo>
                  <a:pt x="1" y="42"/>
                  <a:pt x="0" y="43"/>
                  <a:pt x="0" y="44"/>
                </a:cubicBezTo>
                <a:cubicBezTo>
                  <a:pt x="0" y="45"/>
                  <a:pt x="1" y="45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71" y="146"/>
                  <a:pt x="71" y="146"/>
                  <a:pt x="71" y="146"/>
                </a:cubicBezTo>
                <a:cubicBezTo>
                  <a:pt x="71" y="146"/>
                  <a:pt x="71" y="146"/>
                  <a:pt x="71" y="146"/>
                </a:cubicBezTo>
                <a:cubicBezTo>
                  <a:pt x="72" y="147"/>
                  <a:pt x="73" y="147"/>
                  <a:pt x="74" y="147"/>
                </a:cubicBezTo>
                <a:cubicBezTo>
                  <a:pt x="75" y="147"/>
                  <a:pt x="76" y="147"/>
                  <a:pt x="77" y="146"/>
                </a:cubicBezTo>
                <a:cubicBezTo>
                  <a:pt x="77" y="146"/>
                  <a:pt x="77" y="146"/>
                  <a:pt x="77" y="146"/>
                </a:cubicBezTo>
                <a:cubicBezTo>
                  <a:pt x="147" y="46"/>
                  <a:pt x="147" y="46"/>
                  <a:pt x="147" y="46"/>
                </a:cubicBezTo>
                <a:cubicBezTo>
                  <a:pt x="147" y="46"/>
                  <a:pt x="147" y="46"/>
                  <a:pt x="147" y="46"/>
                </a:cubicBezTo>
                <a:cubicBezTo>
                  <a:pt x="147" y="45"/>
                  <a:pt x="147" y="45"/>
                  <a:pt x="147" y="44"/>
                </a:cubicBezTo>
                <a:close/>
                <a:moveTo>
                  <a:pt x="103" y="7"/>
                </a:moveTo>
                <a:cubicBezTo>
                  <a:pt x="136" y="41"/>
                  <a:pt x="136" y="41"/>
                  <a:pt x="136" y="41"/>
                </a:cubicBezTo>
                <a:cubicBezTo>
                  <a:pt x="106" y="41"/>
                  <a:pt x="106" y="41"/>
                  <a:pt x="106" y="41"/>
                </a:cubicBezTo>
                <a:cubicBezTo>
                  <a:pt x="89" y="7"/>
                  <a:pt x="89" y="7"/>
                  <a:pt x="89" y="7"/>
                </a:cubicBezTo>
                <a:lnTo>
                  <a:pt x="103" y="7"/>
                </a:lnTo>
                <a:close/>
                <a:moveTo>
                  <a:pt x="82" y="7"/>
                </a:moveTo>
                <a:cubicBezTo>
                  <a:pt x="99" y="41"/>
                  <a:pt x="99" y="41"/>
                  <a:pt x="99" y="41"/>
                </a:cubicBezTo>
                <a:cubicBezTo>
                  <a:pt x="49" y="41"/>
                  <a:pt x="49" y="41"/>
                  <a:pt x="49" y="41"/>
                </a:cubicBezTo>
                <a:cubicBezTo>
                  <a:pt x="66" y="7"/>
                  <a:pt x="66" y="7"/>
                  <a:pt x="66" y="7"/>
                </a:cubicBezTo>
                <a:lnTo>
                  <a:pt x="82" y="7"/>
                </a:lnTo>
                <a:close/>
                <a:moveTo>
                  <a:pt x="45" y="7"/>
                </a:moveTo>
                <a:cubicBezTo>
                  <a:pt x="59" y="7"/>
                  <a:pt x="59" y="7"/>
                  <a:pt x="59" y="7"/>
                </a:cubicBezTo>
                <a:cubicBezTo>
                  <a:pt x="42" y="41"/>
                  <a:pt x="42" y="41"/>
                  <a:pt x="42" y="41"/>
                </a:cubicBezTo>
                <a:cubicBezTo>
                  <a:pt x="12" y="41"/>
                  <a:pt x="12" y="41"/>
                  <a:pt x="12" y="41"/>
                </a:cubicBezTo>
                <a:lnTo>
                  <a:pt x="45" y="7"/>
                </a:lnTo>
                <a:close/>
                <a:moveTo>
                  <a:pt x="10" y="47"/>
                </a:moveTo>
                <a:cubicBezTo>
                  <a:pt x="41" y="47"/>
                  <a:pt x="41" y="47"/>
                  <a:pt x="41" y="47"/>
                </a:cubicBezTo>
                <a:cubicBezTo>
                  <a:pt x="65" y="125"/>
                  <a:pt x="65" y="125"/>
                  <a:pt x="65" y="125"/>
                </a:cubicBezTo>
                <a:lnTo>
                  <a:pt x="10" y="47"/>
                </a:lnTo>
                <a:close/>
                <a:moveTo>
                  <a:pt x="74" y="132"/>
                </a:moveTo>
                <a:cubicBezTo>
                  <a:pt x="48" y="47"/>
                  <a:pt x="48" y="47"/>
                  <a:pt x="48" y="47"/>
                </a:cubicBezTo>
                <a:cubicBezTo>
                  <a:pt x="100" y="47"/>
                  <a:pt x="100" y="47"/>
                  <a:pt x="100" y="47"/>
                </a:cubicBezTo>
                <a:lnTo>
                  <a:pt x="74" y="132"/>
                </a:lnTo>
                <a:close/>
                <a:moveTo>
                  <a:pt x="83" y="125"/>
                </a:moveTo>
                <a:cubicBezTo>
                  <a:pt x="107" y="47"/>
                  <a:pt x="107" y="47"/>
                  <a:pt x="107" y="47"/>
                </a:cubicBezTo>
                <a:cubicBezTo>
                  <a:pt x="138" y="47"/>
                  <a:pt x="138" y="47"/>
                  <a:pt x="138" y="47"/>
                </a:cubicBezTo>
                <a:lnTo>
                  <a:pt x="83" y="1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892571D2-C00C-603C-389E-050E0185AD2B}"/>
              </a:ext>
            </a:extLst>
          </p:cNvPr>
          <p:cNvSpPr txBox="1"/>
          <p:nvPr/>
        </p:nvSpPr>
        <p:spPr>
          <a:xfrm>
            <a:off x="10644933" y="4773712"/>
            <a:ext cx="6508533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endParaRPr lang="en-US" dirty="0">
              <a:solidFill>
                <a:schemeClr val="bg1">
                  <a:lumMod val="65000"/>
                </a:schemeClr>
              </a:solidFill>
              <a:latin typeface="Nunito" pitchFamily="2" charset="0"/>
              <a:ea typeface="Karla" pitchFamily="2" charset="0"/>
            </a:endParaRP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4C8C8D35-48C6-EDA3-DD8A-B1E21E9331D0}"/>
              </a:ext>
            </a:extLst>
          </p:cNvPr>
          <p:cNvSpPr txBox="1"/>
          <p:nvPr/>
        </p:nvSpPr>
        <p:spPr>
          <a:xfrm>
            <a:off x="10619048" y="2770066"/>
            <a:ext cx="6028198" cy="191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lorem ipsum dolor sit </a:t>
            </a:r>
            <a:r>
              <a:rPr lang="en-US" sz="66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amet</a:t>
            </a:r>
            <a:endParaRPr lang="en-US" sz="6600" dirty="0">
              <a:solidFill>
                <a:schemeClr val="tx1">
                  <a:lumMod val="90000"/>
                  <a:lumOff val="10000"/>
                </a:schemeClr>
              </a:solidFill>
              <a:latin typeface="Nunito ExtraBold" pitchFamily="2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9" name="Подзаголовок 2">
            <a:extLst>
              <a:ext uri="{FF2B5EF4-FFF2-40B4-BE49-F238E27FC236}">
                <a16:creationId xmlns:a16="http://schemas.microsoft.com/office/drawing/2014/main" id="{8B1DC1D0-F9C7-7A0D-B655-2D4BBC81CF70}"/>
              </a:ext>
            </a:extLst>
          </p:cNvPr>
          <p:cNvSpPr txBox="1">
            <a:spLocks/>
          </p:cNvSpPr>
          <p:nvPr/>
        </p:nvSpPr>
        <p:spPr>
          <a:xfrm>
            <a:off x="1129678" y="501564"/>
            <a:ext cx="398921" cy="508204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0" spc="60" baseline="0" dirty="0">
                <a:solidFill>
                  <a:schemeClr val="bg1"/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t>Y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18E9BCED-908F-61B6-B804-1F05C1F29C5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0885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511;p132">
            <a:extLst>
              <a:ext uri="{FF2B5EF4-FFF2-40B4-BE49-F238E27FC236}">
                <a16:creationId xmlns:a16="http://schemas.microsoft.com/office/drawing/2014/main" id="{10E35BA4-2A9E-DAB4-4379-7967B7280026}"/>
              </a:ext>
            </a:extLst>
          </p:cNvPr>
          <p:cNvSpPr txBox="1"/>
          <p:nvPr/>
        </p:nvSpPr>
        <p:spPr>
          <a:xfrm>
            <a:off x="3837785" y="2393477"/>
            <a:ext cx="5375705" cy="203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b="0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Titre</a:t>
            </a:r>
            <a:r>
              <a:rPr lang="en-US" b="0" i="0" u="none" strike="noStrike" cap="none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 </a:t>
            </a:r>
          </a:p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lang="en-US" sz="4800" dirty="0">
              <a:solidFill>
                <a:schemeClr val="bg1">
                  <a:lumMod val="65000"/>
                </a:schemeClr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9" name="Google Shape;1511;p132">
            <a:extLst>
              <a:ext uri="{FF2B5EF4-FFF2-40B4-BE49-F238E27FC236}">
                <a16:creationId xmlns:a16="http://schemas.microsoft.com/office/drawing/2014/main" id="{CD519043-9469-065F-A6D2-C02D04D2FBDE}"/>
              </a:ext>
            </a:extLst>
          </p:cNvPr>
          <p:cNvSpPr txBox="1"/>
          <p:nvPr/>
        </p:nvSpPr>
        <p:spPr>
          <a:xfrm>
            <a:off x="3837785" y="4614426"/>
            <a:ext cx="5375705" cy="203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b="0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Titre</a:t>
            </a:r>
            <a:endParaRPr lang="en-US" b="0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Montserrat Black"/>
              <a:cs typeface="Montserrat Black"/>
              <a:sym typeface="Montserrat Black"/>
            </a:endParaRPr>
          </a:p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lang="en-US" sz="4800" dirty="0">
              <a:solidFill>
                <a:schemeClr val="bg1">
                  <a:lumMod val="65000"/>
                </a:schemeClr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0" name="Google Shape;1511;p132">
            <a:extLst>
              <a:ext uri="{FF2B5EF4-FFF2-40B4-BE49-F238E27FC236}">
                <a16:creationId xmlns:a16="http://schemas.microsoft.com/office/drawing/2014/main" id="{ECBC5AE6-198F-23C3-F33B-45D8B32E298F}"/>
              </a:ext>
            </a:extLst>
          </p:cNvPr>
          <p:cNvSpPr txBox="1"/>
          <p:nvPr/>
        </p:nvSpPr>
        <p:spPr>
          <a:xfrm>
            <a:off x="3837785" y="6963725"/>
            <a:ext cx="5375705" cy="203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b="0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Titre</a:t>
            </a:r>
            <a:r>
              <a:rPr lang="en-US" b="0" i="0" u="none" strike="noStrike" cap="none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 </a:t>
            </a:r>
          </a:p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lang="en-US" sz="4800" dirty="0">
              <a:solidFill>
                <a:schemeClr val="bg1">
                  <a:lumMod val="65000"/>
                </a:schemeClr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E407ED4B-EABF-6DE5-6FDB-1B11CD86604E}"/>
              </a:ext>
            </a:extLst>
          </p:cNvPr>
          <p:cNvSpPr txBox="1"/>
          <p:nvPr/>
        </p:nvSpPr>
        <p:spPr>
          <a:xfrm>
            <a:off x="3500783" y="1023893"/>
            <a:ext cx="11286434" cy="1019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Service’s info</a:t>
            </a:r>
          </a:p>
        </p:txBody>
      </p:sp>
      <p:grpSp>
        <p:nvGrpSpPr>
          <p:cNvPr id="22" name="Group 18">
            <a:extLst>
              <a:ext uri="{FF2B5EF4-FFF2-40B4-BE49-F238E27FC236}">
                <a16:creationId xmlns:a16="http://schemas.microsoft.com/office/drawing/2014/main" id="{09E9625C-3EC2-23FF-00C3-7D2ACE20B38D}"/>
              </a:ext>
            </a:extLst>
          </p:cNvPr>
          <p:cNvGrpSpPr/>
          <p:nvPr/>
        </p:nvGrpSpPr>
        <p:grpSpPr>
          <a:xfrm>
            <a:off x="16928491" y="764359"/>
            <a:ext cx="298120" cy="162354"/>
            <a:chOff x="17158607" y="499535"/>
            <a:chExt cx="298120" cy="162354"/>
          </a:xfrm>
        </p:grpSpPr>
        <p:cxnSp>
          <p:nvCxnSpPr>
            <p:cNvPr id="23" name="Straight Connector 19">
              <a:extLst>
                <a:ext uri="{FF2B5EF4-FFF2-40B4-BE49-F238E27FC236}">
                  <a16:creationId xmlns:a16="http://schemas.microsoft.com/office/drawing/2014/main" id="{0F519422-7387-FB47-0C83-9ACA0168C016}"/>
                </a:ext>
              </a:extLst>
            </p:cNvPr>
            <p:cNvCxnSpPr/>
            <p:nvPr userDrawn="1"/>
          </p:nvCxnSpPr>
          <p:spPr>
            <a:xfrm>
              <a:off x="17158607" y="499535"/>
              <a:ext cx="29812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0">
              <a:extLst>
                <a:ext uri="{FF2B5EF4-FFF2-40B4-BE49-F238E27FC236}">
                  <a16:creationId xmlns:a16="http://schemas.microsoft.com/office/drawing/2014/main" id="{6434AEEB-94BF-CDA5-4D5C-1F3BD66638C0}"/>
                </a:ext>
              </a:extLst>
            </p:cNvPr>
            <p:cNvCxnSpPr/>
            <p:nvPr userDrawn="1"/>
          </p:nvCxnSpPr>
          <p:spPr>
            <a:xfrm>
              <a:off x="17219764" y="580712"/>
              <a:ext cx="236963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1">
              <a:extLst>
                <a:ext uri="{FF2B5EF4-FFF2-40B4-BE49-F238E27FC236}">
                  <a16:creationId xmlns:a16="http://schemas.microsoft.com/office/drawing/2014/main" id="{4925F3CA-DF1C-5C52-BCD2-18E43CCD390B}"/>
                </a:ext>
              </a:extLst>
            </p:cNvPr>
            <p:cNvCxnSpPr/>
            <p:nvPr userDrawn="1"/>
          </p:nvCxnSpPr>
          <p:spPr>
            <a:xfrm>
              <a:off x="17276914" y="661889"/>
              <a:ext cx="179813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Подзаголовок 2">
            <a:extLst>
              <a:ext uri="{FF2B5EF4-FFF2-40B4-BE49-F238E27FC236}">
                <a16:creationId xmlns:a16="http://schemas.microsoft.com/office/drawing/2014/main" id="{94795C77-6456-9D37-5C56-88BA1FEB6B70}"/>
              </a:ext>
            </a:extLst>
          </p:cNvPr>
          <p:cNvSpPr txBox="1">
            <a:spLocks/>
          </p:cNvSpPr>
          <p:nvPr/>
        </p:nvSpPr>
        <p:spPr>
          <a:xfrm>
            <a:off x="14014785" y="9424624"/>
            <a:ext cx="3479251" cy="508204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</a:pPr>
            <a:fld id="{E76566F8-F1C0-4E7E-BB53-5D74A7679FF5}" type="slidenum">
              <a:rPr lang="en-US" sz="1400" b="0" spc="60" baseline="0" smtClean="0">
                <a:solidFill>
                  <a:schemeClr val="bg1"/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t>3</a:t>
            </a:fld>
            <a:endParaRPr lang="en-US" sz="1400" b="0" spc="60" baseline="0" dirty="0">
              <a:solidFill>
                <a:schemeClr val="bg1"/>
              </a:solidFill>
              <a:latin typeface="+mj-lt"/>
              <a:ea typeface="Karla" pitchFamily="2" charset="0"/>
              <a:cs typeface="Poppins Light" panose="02000000000000000000" pitchFamily="2" charset="0"/>
            </a:endParaRPr>
          </a:p>
        </p:txBody>
      </p:sp>
      <p:sp>
        <p:nvSpPr>
          <p:cNvPr id="31" name="Rectangle: Rounded Corners 20">
            <a:extLst>
              <a:ext uri="{FF2B5EF4-FFF2-40B4-BE49-F238E27FC236}">
                <a16:creationId xmlns:a16="http://schemas.microsoft.com/office/drawing/2014/main" id="{DF6D921D-0B95-6C5D-8AA1-757DF039DD46}"/>
              </a:ext>
            </a:extLst>
          </p:cNvPr>
          <p:cNvSpPr/>
          <p:nvPr/>
        </p:nvSpPr>
        <p:spPr>
          <a:xfrm>
            <a:off x="10534048" y="4836137"/>
            <a:ext cx="1138989" cy="1138989"/>
          </a:xfrm>
          <a:prstGeom prst="roundRect">
            <a:avLst/>
          </a:prstGeom>
          <a:gradFill>
            <a:gsLst>
              <a:gs pos="0">
                <a:srgbClr val="00873C"/>
              </a:gs>
              <a:gs pos="60000">
                <a:srgbClr val="11B556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en-US" sz="4050" dirty="0">
              <a:solidFill>
                <a:schemeClr val="tx1"/>
              </a:solidFill>
            </a:endParaRPr>
          </a:p>
        </p:txBody>
      </p:sp>
      <p:sp>
        <p:nvSpPr>
          <p:cNvPr id="32" name="Freeform 188">
            <a:extLst>
              <a:ext uri="{FF2B5EF4-FFF2-40B4-BE49-F238E27FC236}">
                <a16:creationId xmlns:a16="http://schemas.microsoft.com/office/drawing/2014/main" id="{51D9E049-D946-4144-27A5-6C6F4778333C}"/>
              </a:ext>
            </a:extLst>
          </p:cNvPr>
          <p:cNvSpPr>
            <a:spLocks noEditPoints="1"/>
          </p:cNvSpPr>
          <p:nvPr/>
        </p:nvSpPr>
        <p:spPr bwMode="auto">
          <a:xfrm>
            <a:off x="10827317" y="5137661"/>
            <a:ext cx="552450" cy="550863"/>
          </a:xfrm>
          <a:custGeom>
            <a:avLst/>
            <a:gdLst>
              <a:gd name="T0" fmla="*/ 84 w 147"/>
              <a:gd name="T1" fmla="*/ 60 h 147"/>
              <a:gd name="T2" fmla="*/ 72 w 147"/>
              <a:gd name="T3" fmla="*/ 29 h 147"/>
              <a:gd name="T4" fmla="*/ 61 w 147"/>
              <a:gd name="T5" fmla="*/ 60 h 147"/>
              <a:gd name="T6" fmla="*/ 30 w 147"/>
              <a:gd name="T7" fmla="*/ 60 h 147"/>
              <a:gd name="T8" fmla="*/ 55 w 147"/>
              <a:gd name="T9" fmla="*/ 79 h 147"/>
              <a:gd name="T10" fmla="*/ 44 w 147"/>
              <a:gd name="T11" fmla="*/ 113 h 147"/>
              <a:gd name="T12" fmla="*/ 72 w 147"/>
              <a:gd name="T13" fmla="*/ 92 h 147"/>
              <a:gd name="T14" fmla="*/ 101 w 147"/>
              <a:gd name="T15" fmla="*/ 113 h 147"/>
              <a:gd name="T16" fmla="*/ 89 w 147"/>
              <a:gd name="T17" fmla="*/ 79 h 147"/>
              <a:gd name="T18" fmla="*/ 114 w 147"/>
              <a:gd name="T19" fmla="*/ 60 h 147"/>
              <a:gd name="T20" fmla="*/ 84 w 147"/>
              <a:gd name="T21" fmla="*/ 60 h 147"/>
              <a:gd name="T22" fmla="*/ 83 w 147"/>
              <a:gd name="T23" fmla="*/ 81 h 147"/>
              <a:gd name="T24" fmla="*/ 88 w 147"/>
              <a:gd name="T25" fmla="*/ 95 h 147"/>
              <a:gd name="T26" fmla="*/ 76 w 147"/>
              <a:gd name="T27" fmla="*/ 87 h 147"/>
              <a:gd name="T28" fmla="*/ 72 w 147"/>
              <a:gd name="T29" fmla="*/ 84 h 147"/>
              <a:gd name="T30" fmla="*/ 68 w 147"/>
              <a:gd name="T31" fmla="*/ 87 h 147"/>
              <a:gd name="T32" fmla="*/ 57 w 147"/>
              <a:gd name="T33" fmla="*/ 95 h 147"/>
              <a:gd name="T34" fmla="*/ 61 w 147"/>
              <a:gd name="T35" fmla="*/ 81 h 147"/>
              <a:gd name="T36" fmla="*/ 63 w 147"/>
              <a:gd name="T37" fmla="*/ 76 h 147"/>
              <a:gd name="T38" fmla="*/ 59 w 147"/>
              <a:gd name="T39" fmla="*/ 74 h 147"/>
              <a:gd name="T40" fmla="*/ 50 w 147"/>
              <a:gd name="T41" fmla="*/ 66 h 147"/>
              <a:gd name="T42" fmla="*/ 65 w 147"/>
              <a:gd name="T43" fmla="*/ 66 h 147"/>
              <a:gd name="T44" fmla="*/ 67 w 147"/>
              <a:gd name="T45" fmla="*/ 62 h 147"/>
              <a:gd name="T46" fmla="*/ 72 w 147"/>
              <a:gd name="T47" fmla="*/ 48 h 147"/>
              <a:gd name="T48" fmla="*/ 77 w 147"/>
              <a:gd name="T49" fmla="*/ 62 h 147"/>
              <a:gd name="T50" fmla="*/ 79 w 147"/>
              <a:gd name="T51" fmla="*/ 66 h 147"/>
              <a:gd name="T52" fmla="*/ 94 w 147"/>
              <a:gd name="T53" fmla="*/ 66 h 147"/>
              <a:gd name="T54" fmla="*/ 85 w 147"/>
              <a:gd name="T55" fmla="*/ 74 h 147"/>
              <a:gd name="T56" fmla="*/ 81 w 147"/>
              <a:gd name="T57" fmla="*/ 76 h 147"/>
              <a:gd name="T58" fmla="*/ 83 w 147"/>
              <a:gd name="T59" fmla="*/ 81 h 147"/>
              <a:gd name="T60" fmla="*/ 74 w 147"/>
              <a:gd name="T61" fmla="*/ 0 h 147"/>
              <a:gd name="T62" fmla="*/ 0 w 147"/>
              <a:gd name="T63" fmla="*/ 73 h 147"/>
              <a:gd name="T64" fmla="*/ 74 w 147"/>
              <a:gd name="T65" fmla="*/ 147 h 147"/>
              <a:gd name="T66" fmla="*/ 147 w 147"/>
              <a:gd name="T67" fmla="*/ 73 h 147"/>
              <a:gd name="T68" fmla="*/ 74 w 147"/>
              <a:gd name="T69" fmla="*/ 0 h 147"/>
              <a:gd name="T70" fmla="*/ 74 w 147"/>
              <a:gd name="T71" fmla="*/ 140 h 147"/>
              <a:gd name="T72" fmla="*/ 7 w 147"/>
              <a:gd name="T73" fmla="*/ 73 h 147"/>
              <a:gd name="T74" fmla="*/ 74 w 147"/>
              <a:gd name="T75" fmla="*/ 6 h 147"/>
              <a:gd name="T76" fmla="*/ 141 w 147"/>
              <a:gd name="T77" fmla="*/ 73 h 147"/>
              <a:gd name="T78" fmla="*/ 74 w 147"/>
              <a:gd name="T79" fmla="*/ 14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7" h="147">
                <a:moveTo>
                  <a:pt x="84" y="60"/>
                </a:moveTo>
                <a:cubicBezTo>
                  <a:pt x="72" y="29"/>
                  <a:pt x="72" y="29"/>
                  <a:pt x="72" y="29"/>
                </a:cubicBezTo>
                <a:cubicBezTo>
                  <a:pt x="61" y="60"/>
                  <a:pt x="61" y="60"/>
                  <a:pt x="61" y="60"/>
                </a:cubicBezTo>
                <a:cubicBezTo>
                  <a:pt x="30" y="60"/>
                  <a:pt x="30" y="60"/>
                  <a:pt x="30" y="60"/>
                </a:cubicBezTo>
                <a:cubicBezTo>
                  <a:pt x="55" y="79"/>
                  <a:pt x="55" y="79"/>
                  <a:pt x="55" y="79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72" y="92"/>
                  <a:pt x="72" y="92"/>
                  <a:pt x="72" y="92"/>
                </a:cubicBezTo>
                <a:cubicBezTo>
                  <a:pt x="101" y="113"/>
                  <a:pt x="101" y="113"/>
                  <a:pt x="101" y="113"/>
                </a:cubicBezTo>
                <a:cubicBezTo>
                  <a:pt x="89" y="79"/>
                  <a:pt x="89" y="79"/>
                  <a:pt x="89" y="79"/>
                </a:cubicBezTo>
                <a:cubicBezTo>
                  <a:pt x="114" y="60"/>
                  <a:pt x="114" y="60"/>
                  <a:pt x="114" y="60"/>
                </a:cubicBezTo>
                <a:lnTo>
                  <a:pt x="84" y="60"/>
                </a:lnTo>
                <a:close/>
                <a:moveTo>
                  <a:pt x="83" y="81"/>
                </a:moveTo>
                <a:cubicBezTo>
                  <a:pt x="88" y="95"/>
                  <a:pt x="88" y="95"/>
                  <a:pt x="88" y="95"/>
                </a:cubicBezTo>
                <a:cubicBezTo>
                  <a:pt x="76" y="87"/>
                  <a:pt x="76" y="87"/>
                  <a:pt x="76" y="87"/>
                </a:cubicBezTo>
                <a:cubicBezTo>
                  <a:pt x="72" y="84"/>
                  <a:pt x="72" y="84"/>
                  <a:pt x="72" y="84"/>
                </a:cubicBezTo>
                <a:cubicBezTo>
                  <a:pt x="68" y="87"/>
                  <a:pt x="68" y="87"/>
                  <a:pt x="68" y="87"/>
                </a:cubicBezTo>
                <a:cubicBezTo>
                  <a:pt x="57" y="95"/>
                  <a:pt x="57" y="95"/>
                  <a:pt x="57" y="95"/>
                </a:cubicBezTo>
                <a:cubicBezTo>
                  <a:pt x="61" y="81"/>
                  <a:pt x="61" y="81"/>
                  <a:pt x="61" y="81"/>
                </a:cubicBezTo>
                <a:cubicBezTo>
                  <a:pt x="63" y="76"/>
                  <a:pt x="63" y="76"/>
                  <a:pt x="63" y="76"/>
                </a:cubicBezTo>
                <a:cubicBezTo>
                  <a:pt x="59" y="74"/>
                  <a:pt x="59" y="74"/>
                  <a:pt x="59" y="74"/>
                </a:cubicBezTo>
                <a:cubicBezTo>
                  <a:pt x="50" y="66"/>
                  <a:pt x="50" y="66"/>
                  <a:pt x="50" y="66"/>
                </a:cubicBezTo>
                <a:cubicBezTo>
                  <a:pt x="65" y="66"/>
                  <a:pt x="65" y="66"/>
                  <a:pt x="65" y="66"/>
                </a:cubicBezTo>
                <a:cubicBezTo>
                  <a:pt x="67" y="62"/>
                  <a:pt x="67" y="62"/>
                  <a:pt x="67" y="62"/>
                </a:cubicBezTo>
                <a:cubicBezTo>
                  <a:pt x="72" y="48"/>
                  <a:pt x="72" y="48"/>
                  <a:pt x="72" y="48"/>
                </a:cubicBezTo>
                <a:cubicBezTo>
                  <a:pt x="77" y="62"/>
                  <a:pt x="77" y="62"/>
                  <a:pt x="77" y="62"/>
                </a:cubicBezTo>
                <a:cubicBezTo>
                  <a:pt x="79" y="66"/>
                  <a:pt x="79" y="66"/>
                  <a:pt x="79" y="66"/>
                </a:cubicBezTo>
                <a:cubicBezTo>
                  <a:pt x="94" y="66"/>
                  <a:pt x="94" y="66"/>
                  <a:pt x="94" y="66"/>
                </a:cubicBezTo>
                <a:cubicBezTo>
                  <a:pt x="85" y="74"/>
                  <a:pt x="85" y="74"/>
                  <a:pt x="85" y="74"/>
                </a:cubicBezTo>
                <a:cubicBezTo>
                  <a:pt x="81" y="76"/>
                  <a:pt x="81" y="76"/>
                  <a:pt x="81" y="76"/>
                </a:cubicBezTo>
                <a:lnTo>
                  <a:pt x="83" y="81"/>
                </a:lnTo>
                <a:close/>
                <a:moveTo>
                  <a:pt x="74" y="0"/>
                </a:moveTo>
                <a:cubicBezTo>
                  <a:pt x="33" y="0"/>
                  <a:pt x="0" y="33"/>
                  <a:pt x="0" y="73"/>
                </a:cubicBezTo>
                <a:cubicBezTo>
                  <a:pt x="0" y="114"/>
                  <a:pt x="33" y="147"/>
                  <a:pt x="74" y="147"/>
                </a:cubicBezTo>
                <a:cubicBezTo>
                  <a:pt x="114" y="147"/>
                  <a:pt x="147" y="114"/>
                  <a:pt x="147" y="73"/>
                </a:cubicBezTo>
                <a:cubicBezTo>
                  <a:pt x="147" y="33"/>
                  <a:pt x="114" y="0"/>
                  <a:pt x="74" y="0"/>
                </a:cubicBezTo>
                <a:close/>
                <a:moveTo>
                  <a:pt x="74" y="140"/>
                </a:moveTo>
                <a:cubicBezTo>
                  <a:pt x="37" y="140"/>
                  <a:pt x="7" y="110"/>
                  <a:pt x="7" y="73"/>
                </a:cubicBezTo>
                <a:cubicBezTo>
                  <a:pt x="7" y="36"/>
                  <a:pt x="37" y="6"/>
                  <a:pt x="74" y="6"/>
                </a:cubicBezTo>
                <a:cubicBezTo>
                  <a:pt x="111" y="6"/>
                  <a:pt x="141" y="36"/>
                  <a:pt x="141" y="73"/>
                </a:cubicBezTo>
                <a:cubicBezTo>
                  <a:pt x="141" y="110"/>
                  <a:pt x="111" y="140"/>
                  <a:pt x="74" y="14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" name="Espace réservé pour une image  3">
            <a:extLst>
              <a:ext uri="{FF2B5EF4-FFF2-40B4-BE49-F238E27FC236}">
                <a16:creationId xmlns:a16="http://schemas.microsoft.com/office/drawing/2014/main" id="{990DAC96-568B-61A3-7A29-85053AF699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2073" y="2393477"/>
            <a:ext cx="1932151" cy="1899497"/>
          </a:xfrm>
        </p:spPr>
      </p:pic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7D564651-F8D4-2E31-06DF-84D84557078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2073" y="4614426"/>
            <a:ext cx="1932152" cy="1899497"/>
          </a:xfrm>
        </p:spPr>
      </p:pic>
      <p:pic>
        <p:nvPicPr>
          <p:cNvPr id="12" name="Espace réservé pour une image  13">
            <a:extLst>
              <a:ext uri="{FF2B5EF4-FFF2-40B4-BE49-F238E27FC236}">
                <a16:creationId xmlns:a16="http://schemas.microsoft.com/office/drawing/2014/main" id="{1AA26E45-EAB2-6243-1A21-E03A20F418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2073" y="6945362"/>
            <a:ext cx="1933200" cy="1899497"/>
          </a:xfrm>
        </p:spPr>
      </p:pic>
      <p:pic>
        <p:nvPicPr>
          <p:cNvPr id="35" name="Espace réservé pour une image  34">
            <a:extLst>
              <a:ext uri="{FF2B5EF4-FFF2-40B4-BE49-F238E27FC236}">
                <a16:creationId xmlns:a16="http://schemas.microsoft.com/office/drawing/2014/main" id="{E371747E-CCA0-3953-588D-0BACD98588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0994" y="2892680"/>
            <a:ext cx="5375705" cy="5127914"/>
          </a:xfrm>
        </p:spPr>
      </p:pic>
    </p:spTree>
    <p:extLst>
      <p:ext uri="{BB962C8B-B14F-4D97-AF65-F5344CB8AC3E}">
        <p14:creationId xmlns:p14="http://schemas.microsoft.com/office/powerpoint/2010/main" val="3251469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6">
            <a:extLst>
              <a:ext uri="{FF2B5EF4-FFF2-40B4-BE49-F238E27FC236}">
                <a16:creationId xmlns:a16="http://schemas.microsoft.com/office/drawing/2014/main" id="{376310A9-E194-6B7A-068B-4AA14FB12FE0}"/>
              </a:ext>
            </a:extLst>
          </p:cNvPr>
          <p:cNvSpPr txBox="1"/>
          <p:nvPr/>
        </p:nvSpPr>
        <p:spPr>
          <a:xfrm>
            <a:off x="1486676" y="4663516"/>
            <a:ext cx="6522824" cy="228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endParaRPr lang="ru-RU" dirty="0">
              <a:solidFill>
                <a:schemeClr val="bg1">
                  <a:lumMod val="65000"/>
                </a:schemeClr>
              </a:solidFill>
              <a:latin typeface="Nunito" pitchFamily="2" charset="0"/>
              <a:ea typeface="Karla" pitchFamily="2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Karla" pitchFamily="2" charset="0"/>
              </a:rPr>
              <a:t>elit</a:t>
            </a:r>
            <a:endParaRPr lang="en-US" dirty="0">
              <a:solidFill>
                <a:schemeClr val="bg1">
                  <a:lumMod val="65000"/>
                </a:schemeClr>
              </a:solidFill>
              <a:latin typeface="Nunito" pitchFamily="2" charset="0"/>
              <a:ea typeface="Karla" pitchFamily="2" charset="0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056756A3-0930-5E0D-6CCD-CED61C8EBADE}"/>
              </a:ext>
            </a:extLst>
          </p:cNvPr>
          <p:cNvSpPr txBox="1"/>
          <p:nvPr/>
        </p:nvSpPr>
        <p:spPr>
          <a:xfrm>
            <a:off x="1460789" y="2659870"/>
            <a:ext cx="6816937" cy="191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lorem ipsum dolor sit</a:t>
            </a:r>
          </a:p>
        </p:txBody>
      </p:sp>
      <p:sp>
        <p:nvSpPr>
          <p:cNvPr id="15" name="Прямоугольник 12">
            <a:extLst>
              <a:ext uri="{FF2B5EF4-FFF2-40B4-BE49-F238E27FC236}">
                <a16:creationId xmlns:a16="http://schemas.microsoft.com/office/drawing/2014/main" id="{E484B5BF-A456-5B22-6233-D983D2AE3DED}"/>
              </a:ext>
            </a:extLst>
          </p:cNvPr>
          <p:cNvSpPr/>
          <p:nvPr/>
        </p:nvSpPr>
        <p:spPr>
          <a:xfrm>
            <a:off x="9328820" y="6508079"/>
            <a:ext cx="3934743" cy="3780510"/>
          </a:xfrm>
          <a:prstGeom prst="rect">
            <a:avLst/>
          </a:prstGeom>
          <a:gradFill>
            <a:gsLst>
              <a:gs pos="100000">
                <a:srgbClr val="00873C"/>
              </a:gs>
              <a:gs pos="0">
                <a:srgbClr val="11B55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A75CCA2D-602B-9810-DA72-37E73400E7C2}"/>
              </a:ext>
            </a:extLst>
          </p:cNvPr>
          <p:cNvSpPr txBox="1"/>
          <p:nvPr/>
        </p:nvSpPr>
        <p:spPr>
          <a:xfrm>
            <a:off x="9472947" y="7002310"/>
            <a:ext cx="3646489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550"/>
              </a:lnSpc>
            </a:pPr>
            <a:r>
              <a:rPr lang="en-US" sz="6600" dirty="0">
                <a:solidFill>
                  <a:schemeClr val="bg1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300</a:t>
            </a:r>
          </a:p>
        </p:txBody>
      </p:sp>
      <p:sp>
        <p:nvSpPr>
          <p:cNvPr id="17" name="Google Shape;1644;p138">
            <a:extLst>
              <a:ext uri="{FF2B5EF4-FFF2-40B4-BE49-F238E27FC236}">
                <a16:creationId xmlns:a16="http://schemas.microsoft.com/office/drawing/2014/main" id="{F28ADA56-921F-21D8-97C0-35A3CF306499}"/>
              </a:ext>
            </a:extLst>
          </p:cNvPr>
          <p:cNvSpPr txBox="1"/>
          <p:nvPr/>
        </p:nvSpPr>
        <p:spPr>
          <a:xfrm>
            <a:off x="9657683" y="8029429"/>
            <a:ext cx="3277016" cy="20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i="0" u="none" strike="noStrike" cap="none" dirty="0" err="1">
                <a:solidFill>
                  <a:schemeClr val="bg1"/>
                </a:solidFill>
                <a:latin typeface="+mj-lt"/>
                <a:ea typeface="Karla"/>
                <a:cs typeface="Karla"/>
                <a:sym typeface="Karla"/>
              </a:rPr>
              <a:t>Titre</a:t>
            </a:r>
            <a:r>
              <a:rPr lang="en-US" sz="1600" i="0" u="none" strike="noStrike" cap="none" dirty="0">
                <a:solidFill>
                  <a:schemeClr val="bg1"/>
                </a:solidFill>
                <a:latin typeface="+mj-lt"/>
                <a:ea typeface="Karla"/>
                <a:cs typeface="Karla"/>
                <a:sym typeface="Karla"/>
              </a:rPr>
              <a:t> </a:t>
            </a:r>
            <a:endParaRPr sz="1600" i="0" u="none" strike="noStrike" cap="none" dirty="0">
              <a:solidFill>
                <a:schemeClr val="bg1"/>
              </a:solidFill>
              <a:latin typeface="+mj-lt"/>
              <a:ea typeface="Karla"/>
              <a:cs typeface="Karla"/>
              <a:sym typeface="Karla"/>
            </a:endParaRPr>
          </a:p>
          <a:p>
            <a:pPr lvl="0" algn="ctr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sz="1600" dirty="0">
                <a:solidFill>
                  <a:schemeClr val="bg1"/>
                </a:solidFill>
                <a:ea typeface="Karla"/>
                <a:cs typeface="Karla"/>
                <a:sym typeface="Karla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ea typeface="Karla"/>
                <a:cs typeface="Karla"/>
                <a:sym typeface="Karla"/>
              </a:rPr>
              <a:t>amet</a:t>
            </a:r>
            <a:r>
              <a:rPr lang="en-US" sz="1600" dirty="0">
                <a:solidFill>
                  <a:schemeClr val="bg1"/>
                </a:solidFill>
                <a:ea typeface="Karla"/>
                <a:cs typeface="Karla"/>
                <a:sym typeface="Karla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Karla"/>
                <a:cs typeface="Karla"/>
                <a:sym typeface="Karla"/>
              </a:rPr>
              <a:t>consectetur</a:t>
            </a:r>
            <a:r>
              <a:rPr lang="en-US" sz="1600" dirty="0">
                <a:solidFill>
                  <a:schemeClr val="bg1"/>
                </a:solidFill>
                <a:ea typeface="Karla"/>
                <a:cs typeface="Karla"/>
                <a:sym typeface="Karla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Karla"/>
                <a:cs typeface="Karla"/>
                <a:sym typeface="Karla"/>
              </a:rPr>
              <a:t>adipiscing</a:t>
            </a:r>
            <a:r>
              <a:rPr lang="en-US" sz="1600" dirty="0">
                <a:solidFill>
                  <a:schemeClr val="bg1"/>
                </a:solidFill>
                <a:ea typeface="Karla"/>
                <a:cs typeface="Karla"/>
                <a:sym typeface="Karla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Karla"/>
                <a:cs typeface="Karla"/>
                <a:sym typeface="Karla"/>
              </a:rPr>
              <a:t>elit</a:t>
            </a:r>
            <a:r>
              <a:rPr lang="en-US" sz="1600" dirty="0">
                <a:solidFill>
                  <a:schemeClr val="bg1"/>
                </a:solidFill>
                <a:ea typeface="Karla"/>
                <a:cs typeface="Karla"/>
                <a:sym typeface="Karla"/>
              </a:rPr>
              <a:t> lorem ipsum dolor sit </a:t>
            </a:r>
            <a:r>
              <a:rPr lang="en-US" sz="1600" dirty="0" err="1">
                <a:solidFill>
                  <a:schemeClr val="bg1"/>
                </a:solidFill>
                <a:ea typeface="Karla"/>
                <a:cs typeface="Karla"/>
                <a:sym typeface="Karla"/>
              </a:rPr>
              <a:t>amet</a:t>
            </a:r>
            <a:r>
              <a:rPr lang="en-US" sz="1600" dirty="0">
                <a:solidFill>
                  <a:schemeClr val="bg1"/>
                </a:solidFill>
                <a:ea typeface="Karla"/>
                <a:cs typeface="Karla"/>
                <a:sym typeface="Karla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Karla"/>
                <a:cs typeface="Karla"/>
                <a:sym typeface="Karla"/>
              </a:rPr>
              <a:t>consectetur</a:t>
            </a:r>
            <a:r>
              <a:rPr lang="en-US" sz="1600" dirty="0">
                <a:solidFill>
                  <a:schemeClr val="bg1"/>
                </a:solidFill>
                <a:ea typeface="Karla"/>
                <a:cs typeface="Karla"/>
                <a:sym typeface="Karla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Karla"/>
                <a:cs typeface="Karla"/>
                <a:sym typeface="Karla"/>
              </a:rPr>
              <a:t>adipiscing</a:t>
            </a:r>
            <a:r>
              <a:rPr lang="en-US" sz="1600" dirty="0">
                <a:solidFill>
                  <a:schemeClr val="bg1"/>
                </a:solidFill>
                <a:ea typeface="Karla"/>
                <a:cs typeface="Karla"/>
                <a:sym typeface="Karla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Karla"/>
                <a:cs typeface="Karla"/>
                <a:sym typeface="Karla"/>
              </a:rPr>
              <a:t>elit</a:t>
            </a:r>
            <a:endParaRPr sz="1600" b="0" i="0" u="none" strike="noStrike" cap="none" dirty="0">
              <a:solidFill>
                <a:schemeClr val="bg1"/>
              </a:solidFill>
              <a:ea typeface="Karla"/>
              <a:cs typeface="Karla"/>
              <a:sym typeface="Karla"/>
            </a:endParaRPr>
          </a:p>
        </p:txBody>
      </p:sp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45BA4145-FD10-AE61-66E7-59CF56F778C8}"/>
              </a:ext>
            </a:extLst>
          </p:cNvPr>
          <p:cNvCxnSpPr>
            <a:cxnSpLocks/>
          </p:cNvCxnSpPr>
          <p:nvPr/>
        </p:nvCxnSpPr>
        <p:spPr>
          <a:xfrm>
            <a:off x="11121129" y="7844785"/>
            <a:ext cx="3501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8AF00566-AAE1-B21E-15C8-250DB64777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8920" y="0"/>
            <a:ext cx="3934800" cy="6508078"/>
          </a:xfrm>
          <a:prstGeom prst="rect">
            <a:avLst/>
          </a:prstGeom>
        </p:spPr>
      </p:pic>
      <p:pic>
        <p:nvPicPr>
          <p:cNvPr id="4" name="Espace réservé pour une image  8">
            <a:extLst>
              <a:ext uri="{FF2B5EF4-FFF2-40B4-BE49-F238E27FC236}">
                <a16:creationId xmlns:a16="http://schemas.microsoft.com/office/drawing/2014/main" id="{FA034782-A847-E31B-651F-A0276219DE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2"/>
          <a:stretch/>
        </p:blipFill>
        <p:spPr>
          <a:xfrm>
            <a:off x="13263663" y="0"/>
            <a:ext cx="5024335" cy="10288588"/>
          </a:xfrm>
        </p:spPr>
      </p:pic>
    </p:spTree>
    <p:extLst>
      <p:ext uri="{BB962C8B-B14F-4D97-AF65-F5344CB8AC3E}">
        <p14:creationId xmlns:p14="http://schemas.microsoft.com/office/powerpoint/2010/main" val="273288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7">
            <a:extLst>
              <a:ext uri="{FF2B5EF4-FFF2-40B4-BE49-F238E27FC236}">
                <a16:creationId xmlns:a16="http://schemas.microsoft.com/office/drawing/2014/main" id="{858A43F9-DB15-8430-9298-E817847D0F1C}"/>
              </a:ext>
            </a:extLst>
          </p:cNvPr>
          <p:cNvSpPr txBox="1"/>
          <p:nvPr/>
        </p:nvSpPr>
        <p:spPr>
          <a:xfrm>
            <a:off x="3500783" y="1237384"/>
            <a:ext cx="11286434" cy="1019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Lorem ipsum</a:t>
            </a:r>
          </a:p>
        </p:txBody>
      </p:sp>
      <p:sp>
        <p:nvSpPr>
          <p:cNvPr id="20" name="Google Shape;1511;p132">
            <a:extLst>
              <a:ext uri="{FF2B5EF4-FFF2-40B4-BE49-F238E27FC236}">
                <a16:creationId xmlns:a16="http://schemas.microsoft.com/office/drawing/2014/main" id="{C593EBD2-8B35-3B4B-3A25-E11262459B21}"/>
              </a:ext>
            </a:extLst>
          </p:cNvPr>
          <p:cNvSpPr txBox="1"/>
          <p:nvPr/>
        </p:nvSpPr>
        <p:spPr>
          <a:xfrm>
            <a:off x="5290682" y="6035259"/>
            <a:ext cx="3630335" cy="2720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b="0" i="0" u="none" strike="noStrike" cap="none" dirty="0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Service 01</a:t>
            </a:r>
          </a:p>
          <a:p>
            <a:pPr lvl="0" algn="ctr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sz="4800" b="0" i="0" u="none" strike="noStrike" cap="none" dirty="0">
              <a:solidFill>
                <a:schemeClr val="bg1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1" name="Google Shape;1511;p132">
            <a:extLst>
              <a:ext uri="{FF2B5EF4-FFF2-40B4-BE49-F238E27FC236}">
                <a16:creationId xmlns:a16="http://schemas.microsoft.com/office/drawing/2014/main" id="{5C98D066-B7FA-4456-54A5-9C6EDC5A2935}"/>
              </a:ext>
            </a:extLst>
          </p:cNvPr>
          <p:cNvSpPr txBox="1"/>
          <p:nvPr/>
        </p:nvSpPr>
        <p:spPr>
          <a:xfrm>
            <a:off x="9366984" y="6035259"/>
            <a:ext cx="3630335" cy="2720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Service 02</a:t>
            </a:r>
          </a:p>
          <a:p>
            <a:pPr lvl="0" algn="ctr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sz="4800" b="0" i="0" u="none" strike="noStrike" cap="none" dirty="0">
              <a:solidFill>
                <a:schemeClr val="bg1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2" name="Google Shape;1511;p132">
            <a:extLst>
              <a:ext uri="{FF2B5EF4-FFF2-40B4-BE49-F238E27FC236}">
                <a16:creationId xmlns:a16="http://schemas.microsoft.com/office/drawing/2014/main" id="{096CE9EF-33E5-5100-5AE5-284A5E0219B7}"/>
              </a:ext>
            </a:extLst>
          </p:cNvPr>
          <p:cNvSpPr txBox="1"/>
          <p:nvPr/>
        </p:nvSpPr>
        <p:spPr>
          <a:xfrm>
            <a:off x="13443285" y="6035259"/>
            <a:ext cx="3630335" cy="2720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Service 03</a:t>
            </a:r>
          </a:p>
          <a:p>
            <a:pPr lvl="0" algn="ctr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sz="4800" b="0" i="0" u="none" strike="noStrike" cap="none" dirty="0">
              <a:solidFill>
                <a:schemeClr val="bg1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DE3C4156-10EE-32E9-0A75-412E1A00AC33}"/>
              </a:ext>
            </a:extLst>
          </p:cNvPr>
          <p:cNvSpPr txBox="1">
            <a:spLocks/>
          </p:cNvSpPr>
          <p:nvPr/>
        </p:nvSpPr>
        <p:spPr>
          <a:xfrm>
            <a:off x="14014785" y="9424624"/>
            <a:ext cx="3479251" cy="508204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</a:pPr>
            <a:fld id="{E76566F8-F1C0-4E7E-BB53-5D74A7679FF5}" type="slidenum">
              <a:rPr lang="en-US" sz="1400" b="0" spc="60" baseline="0" smtClean="0">
                <a:solidFill>
                  <a:schemeClr val="bg1"/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t>5</a:t>
            </a:fld>
            <a:endParaRPr lang="en-US" sz="1400" b="0" spc="60" baseline="0" dirty="0">
              <a:solidFill>
                <a:schemeClr val="bg1"/>
              </a:solidFill>
              <a:latin typeface="+mj-lt"/>
              <a:ea typeface="Karla" pitchFamily="2" charset="0"/>
              <a:cs typeface="Poppins Light" panose="02000000000000000000" pitchFamily="2" charset="0"/>
            </a:endParaRPr>
          </a:p>
        </p:txBody>
      </p:sp>
      <p:pic>
        <p:nvPicPr>
          <p:cNvPr id="29" name="Espace réservé pour une image  11">
            <a:extLst>
              <a:ext uri="{FF2B5EF4-FFF2-40B4-BE49-F238E27FC236}">
                <a16:creationId xmlns:a16="http://schemas.microsoft.com/office/drawing/2014/main" id="{4F7C8F4E-60B0-DECC-C4D4-68D5328E96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661"/>
          <a:stretch/>
        </p:blipFill>
        <p:spPr>
          <a:xfrm>
            <a:off x="9366984" y="2762595"/>
            <a:ext cx="3628800" cy="3062027"/>
          </a:xfrm>
          <a:prstGeom prst="roundRect">
            <a:avLst>
              <a:gd name="adj" fmla="val 11764"/>
            </a:avLst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</p:pic>
      <p:pic>
        <p:nvPicPr>
          <p:cNvPr id="30" name="Espace réservé pour une image  13">
            <a:extLst>
              <a:ext uri="{FF2B5EF4-FFF2-40B4-BE49-F238E27FC236}">
                <a16:creationId xmlns:a16="http://schemas.microsoft.com/office/drawing/2014/main" id="{B2612158-9272-B0E1-A455-12BA014AA3F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43285" y="2762595"/>
            <a:ext cx="3630335" cy="3062027"/>
          </a:xfrm>
        </p:spPr>
      </p:pic>
      <p:pic>
        <p:nvPicPr>
          <p:cNvPr id="4" name="Espace réservé pour une image  15">
            <a:extLst>
              <a:ext uri="{FF2B5EF4-FFF2-40B4-BE49-F238E27FC236}">
                <a16:creationId xmlns:a16="http://schemas.microsoft.com/office/drawing/2014/main" id="{16BF0AF6-74C6-16C7-22AB-0B10D7513D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4380" y="2762595"/>
            <a:ext cx="3630335" cy="5746770"/>
          </a:xfrm>
        </p:spPr>
      </p:pic>
      <p:pic>
        <p:nvPicPr>
          <p:cNvPr id="5" name="Espace réservé pour une image  8">
            <a:extLst>
              <a:ext uri="{FF2B5EF4-FFF2-40B4-BE49-F238E27FC236}">
                <a16:creationId xmlns:a16="http://schemas.microsoft.com/office/drawing/2014/main" id="{20962147-9E3C-1D4B-5252-B7525887DA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0682" y="2762595"/>
            <a:ext cx="3630335" cy="3062027"/>
          </a:xfrm>
          <a:prstGeom prst="roundRect">
            <a:avLst>
              <a:gd name="adj" fmla="val 11764"/>
            </a:avLst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5315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B5BDF004-C43D-8827-0761-A02B11E16E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740" y="2626194"/>
            <a:ext cx="1322544" cy="1321200"/>
          </a:xfrm>
          <a:custGeom>
            <a:avLst/>
            <a:gdLst>
              <a:gd name="connsiteX0" fmla="*/ 1775076 w 3550151"/>
              <a:gd name="connsiteY0" fmla="*/ 0 h 3550151"/>
              <a:gd name="connsiteX1" fmla="*/ 3540988 w 3550151"/>
              <a:gd name="connsiteY1" fmla="*/ 1593585 h 3550151"/>
              <a:gd name="connsiteX2" fmla="*/ 3550151 w 3550151"/>
              <a:gd name="connsiteY2" fmla="*/ 1775056 h 3550151"/>
              <a:gd name="connsiteX3" fmla="*/ 3550151 w 3550151"/>
              <a:gd name="connsiteY3" fmla="*/ 1775096 h 3550151"/>
              <a:gd name="connsiteX4" fmla="*/ 3540988 w 3550151"/>
              <a:gd name="connsiteY4" fmla="*/ 1956567 h 3550151"/>
              <a:gd name="connsiteX5" fmla="*/ 1956567 w 3550151"/>
              <a:gd name="connsiteY5" fmla="*/ 3540988 h 3550151"/>
              <a:gd name="connsiteX6" fmla="*/ 1775096 w 3550151"/>
              <a:gd name="connsiteY6" fmla="*/ 3550151 h 3550151"/>
              <a:gd name="connsiteX7" fmla="*/ 1775056 w 3550151"/>
              <a:gd name="connsiteY7" fmla="*/ 3550151 h 3550151"/>
              <a:gd name="connsiteX8" fmla="*/ 1593585 w 3550151"/>
              <a:gd name="connsiteY8" fmla="*/ 3540988 h 3550151"/>
              <a:gd name="connsiteX9" fmla="*/ 0 w 3550151"/>
              <a:gd name="connsiteY9" fmla="*/ 1775076 h 3550151"/>
              <a:gd name="connsiteX10" fmla="*/ 1775076 w 3550151"/>
              <a:gd name="connsiteY10" fmla="*/ 0 h 355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0151" h="3550151">
                <a:moveTo>
                  <a:pt x="1775076" y="0"/>
                </a:moveTo>
                <a:cubicBezTo>
                  <a:pt x="2694152" y="0"/>
                  <a:pt x="3450086" y="698493"/>
                  <a:pt x="3540988" y="1593585"/>
                </a:cubicBezTo>
                <a:lnTo>
                  <a:pt x="3550151" y="1775056"/>
                </a:lnTo>
                <a:lnTo>
                  <a:pt x="3550151" y="1775096"/>
                </a:lnTo>
                <a:lnTo>
                  <a:pt x="3540988" y="1956567"/>
                </a:lnTo>
                <a:cubicBezTo>
                  <a:pt x="3456146" y="2791987"/>
                  <a:pt x="2791987" y="3456146"/>
                  <a:pt x="1956567" y="3540988"/>
                </a:cubicBezTo>
                <a:lnTo>
                  <a:pt x="1775096" y="3550151"/>
                </a:lnTo>
                <a:lnTo>
                  <a:pt x="1775056" y="3550151"/>
                </a:lnTo>
                <a:lnTo>
                  <a:pt x="1593585" y="3540988"/>
                </a:lnTo>
                <a:cubicBezTo>
                  <a:pt x="698493" y="3450086"/>
                  <a:pt x="0" y="2694152"/>
                  <a:pt x="0" y="1775076"/>
                </a:cubicBezTo>
                <a:cubicBezTo>
                  <a:pt x="0" y="794729"/>
                  <a:pt x="794729" y="0"/>
                  <a:pt x="1775076" y="0"/>
                </a:cubicBez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>
            <a:outerShdw blurRad="457200" dist="203200" dir="5700000" algn="tl" rotWithShape="0">
              <a:schemeClr val="tx2">
                <a:lumMod val="25000"/>
                <a:alpha val="27000"/>
              </a:schemeClr>
            </a:outerShdw>
          </a:effectLst>
        </p:spPr>
      </p:pic>
      <p:sp>
        <p:nvSpPr>
          <p:cNvPr id="15" name="Google Shape;1511;p132">
            <a:extLst>
              <a:ext uri="{FF2B5EF4-FFF2-40B4-BE49-F238E27FC236}">
                <a16:creationId xmlns:a16="http://schemas.microsoft.com/office/drawing/2014/main" id="{B3DB6883-1407-A82B-38B4-B4D910ED551A}"/>
              </a:ext>
            </a:extLst>
          </p:cNvPr>
          <p:cNvSpPr txBox="1"/>
          <p:nvPr/>
        </p:nvSpPr>
        <p:spPr>
          <a:xfrm>
            <a:off x="2939427" y="2626192"/>
            <a:ext cx="7167099" cy="294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ts val="1600"/>
            </a:pPr>
            <a:r>
              <a:rPr lang="en-US" sz="2800" b="0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Titre</a:t>
            </a:r>
            <a:r>
              <a:rPr lang="en-US" sz="2800" b="0" i="0" u="none" strike="noStrike" cap="none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 du poste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sz="4800" b="0" i="0" u="none" strike="noStrike" cap="none" dirty="0">
              <a:solidFill>
                <a:schemeClr val="bg1">
                  <a:lumMod val="65000"/>
                </a:schemeClr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6" name="Google Shape;1511;p132">
            <a:extLst>
              <a:ext uri="{FF2B5EF4-FFF2-40B4-BE49-F238E27FC236}">
                <a16:creationId xmlns:a16="http://schemas.microsoft.com/office/drawing/2014/main" id="{B20CBEFC-81D2-C144-B966-31B3A9415428}"/>
              </a:ext>
            </a:extLst>
          </p:cNvPr>
          <p:cNvSpPr txBox="1"/>
          <p:nvPr/>
        </p:nvSpPr>
        <p:spPr>
          <a:xfrm>
            <a:off x="2960320" y="5914315"/>
            <a:ext cx="1744868" cy="58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ts val="1600"/>
            </a:pPr>
            <a:r>
              <a:rPr lang="en-US" sz="2000" b="0" i="0" u="none" strike="noStrike" cap="none" dirty="0">
                <a:solidFill>
                  <a:srgbClr val="00873C"/>
                </a:solidFill>
                <a:latin typeface="Heydings Controls" panose="02000509000000000000" pitchFamily="49" charset="0"/>
                <a:ea typeface="Montserrat Black"/>
                <a:cs typeface="Montserrat Black"/>
                <a:sym typeface="Montserrat Black"/>
              </a:rPr>
              <a:t>Ville</a:t>
            </a:r>
            <a:endParaRPr sz="2000" b="0" i="0" u="none" strike="noStrike" cap="none" dirty="0">
              <a:solidFill>
                <a:srgbClr val="00873C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7" name="Google Shape;1511;p132">
            <a:extLst>
              <a:ext uri="{FF2B5EF4-FFF2-40B4-BE49-F238E27FC236}">
                <a16:creationId xmlns:a16="http://schemas.microsoft.com/office/drawing/2014/main" id="{783BC946-F29A-6EEA-0F37-10744A517271}"/>
              </a:ext>
            </a:extLst>
          </p:cNvPr>
          <p:cNvSpPr txBox="1"/>
          <p:nvPr/>
        </p:nvSpPr>
        <p:spPr>
          <a:xfrm>
            <a:off x="2939428" y="5574820"/>
            <a:ext cx="2113836" cy="33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ts val="1600"/>
            </a:pPr>
            <a:r>
              <a:rPr lang="en-US" b="0" i="0" u="none" strike="noStrike" cap="none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Nom </a:t>
            </a:r>
            <a:r>
              <a:rPr lang="en-US" b="0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Prenom</a:t>
            </a:r>
            <a:endParaRPr sz="3600" b="0" i="0" u="none" strike="noStrike" cap="none" dirty="0">
              <a:solidFill>
                <a:schemeClr val="bg1">
                  <a:lumMod val="65000"/>
                </a:schemeClr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F88F8E55-7F79-6242-274E-8D60A48EB758}"/>
              </a:ext>
            </a:extLst>
          </p:cNvPr>
          <p:cNvSpPr txBox="1"/>
          <p:nvPr/>
        </p:nvSpPr>
        <p:spPr>
          <a:xfrm>
            <a:off x="2875260" y="7012541"/>
            <a:ext cx="8033548" cy="1042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7200" dirty="0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Clients says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283B7ED0-05B0-8752-6A19-6BFF8B46BF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"/>
          <a:stretch/>
        </p:blipFill>
        <p:spPr>
          <a:xfrm>
            <a:off x="11277601" y="2090654"/>
            <a:ext cx="9194400" cy="9193128"/>
          </a:xfrm>
        </p:spPr>
      </p:pic>
    </p:spTree>
    <p:extLst>
      <p:ext uri="{BB962C8B-B14F-4D97-AF65-F5344CB8AC3E}">
        <p14:creationId xmlns:p14="http://schemas.microsoft.com/office/powerpoint/2010/main" val="655768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1">
            <a:extLst>
              <a:ext uri="{FF2B5EF4-FFF2-40B4-BE49-F238E27FC236}">
                <a16:creationId xmlns:a16="http://schemas.microsoft.com/office/drawing/2014/main" id="{2BB7958A-AC4A-C6CA-F81A-0A8F553D1B02}"/>
              </a:ext>
            </a:extLst>
          </p:cNvPr>
          <p:cNvSpPr txBox="1"/>
          <p:nvPr/>
        </p:nvSpPr>
        <p:spPr>
          <a:xfrm>
            <a:off x="3500783" y="1221342"/>
            <a:ext cx="11286434" cy="1019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lorem ipsum</a:t>
            </a:r>
          </a:p>
        </p:txBody>
      </p:sp>
      <p:sp>
        <p:nvSpPr>
          <p:cNvPr id="28" name="Google Shape;1511;p132">
            <a:extLst>
              <a:ext uri="{FF2B5EF4-FFF2-40B4-BE49-F238E27FC236}">
                <a16:creationId xmlns:a16="http://schemas.microsoft.com/office/drawing/2014/main" id="{43E6074A-C05E-DDDA-B71A-A4A44B680335}"/>
              </a:ext>
            </a:extLst>
          </p:cNvPr>
          <p:cNvSpPr txBox="1"/>
          <p:nvPr/>
        </p:nvSpPr>
        <p:spPr>
          <a:xfrm>
            <a:off x="5086647" y="2240852"/>
            <a:ext cx="8114706" cy="1181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endParaRPr sz="4800" b="0" i="0" u="none" strike="noStrike" cap="none" dirty="0">
              <a:solidFill>
                <a:schemeClr val="bg1">
                  <a:lumMod val="65000"/>
                </a:schemeClr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9" name="Google Shape;1511;p132">
            <a:extLst>
              <a:ext uri="{FF2B5EF4-FFF2-40B4-BE49-F238E27FC236}">
                <a16:creationId xmlns:a16="http://schemas.microsoft.com/office/drawing/2014/main" id="{FD00C65D-F8DC-28B0-E0AF-0BC59DE50796}"/>
              </a:ext>
            </a:extLst>
          </p:cNvPr>
          <p:cNvSpPr txBox="1"/>
          <p:nvPr/>
        </p:nvSpPr>
        <p:spPr>
          <a:xfrm>
            <a:off x="3261874" y="7670191"/>
            <a:ext cx="1744868" cy="33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ts val="1600"/>
            </a:pPr>
            <a:r>
              <a:rPr lang="en-US" sz="2000" b="0" i="0" u="none" strike="noStrike" cap="none" dirty="0">
                <a:solidFill>
                  <a:srgbClr val="00873C"/>
                </a:solidFill>
                <a:latin typeface="Heydings Controls" panose="02000509000000000000" pitchFamily="49" charset="0"/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000" b="0" i="0" u="none" strike="noStrike" cap="none" dirty="0">
                <a:solidFill>
                  <a:srgbClr val="00873C"/>
                </a:solidFill>
                <a:latin typeface="Heydings Icons" panose="02000509000000000000" pitchFamily="49" charset="0"/>
                <a:ea typeface="Montserrat Black"/>
                <a:cs typeface="Montserrat Black"/>
                <a:sym typeface="Montserrat Black"/>
              </a:rPr>
              <a:t>sssss</a:t>
            </a:r>
            <a:endParaRPr sz="2000" b="0" i="0" u="none" strike="noStrike" cap="none" dirty="0">
              <a:solidFill>
                <a:srgbClr val="00873C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0" name="Google Shape;1511;p132">
            <a:extLst>
              <a:ext uri="{FF2B5EF4-FFF2-40B4-BE49-F238E27FC236}">
                <a16:creationId xmlns:a16="http://schemas.microsoft.com/office/drawing/2014/main" id="{B77FD466-D883-A823-F031-0229BAF30375}"/>
              </a:ext>
            </a:extLst>
          </p:cNvPr>
          <p:cNvSpPr txBox="1"/>
          <p:nvPr/>
        </p:nvSpPr>
        <p:spPr>
          <a:xfrm>
            <a:off x="1574424" y="7686233"/>
            <a:ext cx="2113836" cy="33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ts val="1600"/>
            </a:pPr>
            <a:r>
              <a:rPr lang="en-US" b="0" i="0" u="none" strike="noStrike" cap="none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Nom </a:t>
            </a:r>
            <a:r>
              <a:rPr lang="en-US" b="0" i="0" u="none" strike="noStrike" cap="none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Prenom</a:t>
            </a:r>
            <a:endParaRPr sz="3600" b="0" i="0" u="none" strike="noStrike" cap="none" dirty="0">
              <a:solidFill>
                <a:schemeClr val="bg1">
                  <a:lumMod val="65000"/>
                </a:schemeClr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1" name="Google Shape;1511;p132">
            <a:extLst>
              <a:ext uri="{FF2B5EF4-FFF2-40B4-BE49-F238E27FC236}">
                <a16:creationId xmlns:a16="http://schemas.microsoft.com/office/drawing/2014/main" id="{A05712B1-675F-B9D1-A968-D937890DF866}"/>
              </a:ext>
            </a:extLst>
          </p:cNvPr>
          <p:cNvSpPr txBox="1"/>
          <p:nvPr/>
        </p:nvSpPr>
        <p:spPr>
          <a:xfrm>
            <a:off x="1606508" y="5274555"/>
            <a:ext cx="4024271" cy="2251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sz="20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Titre</a:t>
            </a:r>
            <a:endParaRPr lang="en-US" sz="2000" b="0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Montserrat Black"/>
              <a:cs typeface="Montserrat Black"/>
              <a:sym typeface="Montserrat Black"/>
            </a:endParaRPr>
          </a:p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sz="4800" b="0" i="0" u="none" strike="noStrike" cap="none" dirty="0">
              <a:solidFill>
                <a:schemeClr val="bg1">
                  <a:lumMod val="65000"/>
                </a:schemeClr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2" name="Google Shape;1511;p132">
            <a:extLst>
              <a:ext uri="{FF2B5EF4-FFF2-40B4-BE49-F238E27FC236}">
                <a16:creationId xmlns:a16="http://schemas.microsoft.com/office/drawing/2014/main" id="{9F22E474-961B-8470-6D03-52F22DC544D2}"/>
              </a:ext>
            </a:extLst>
          </p:cNvPr>
          <p:cNvSpPr txBox="1"/>
          <p:nvPr/>
        </p:nvSpPr>
        <p:spPr>
          <a:xfrm>
            <a:off x="8893204" y="7670191"/>
            <a:ext cx="1744868" cy="33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ts val="1600"/>
            </a:pPr>
            <a:r>
              <a:rPr lang="en-US" sz="2000" b="0" i="0" u="none" strike="noStrike" cap="none" dirty="0">
                <a:solidFill>
                  <a:schemeClr val="bg1"/>
                </a:solidFill>
                <a:latin typeface="Heydings Controls" panose="02000509000000000000" pitchFamily="49" charset="0"/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000" b="0" i="0" u="none" strike="noStrike" cap="none" dirty="0">
                <a:solidFill>
                  <a:schemeClr val="bg1"/>
                </a:solidFill>
                <a:latin typeface="Heydings Icons" panose="02000509000000000000" pitchFamily="49" charset="0"/>
                <a:ea typeface="Montserrat Black"/>
                <a:cs typeface="Montserrat Black"/>
                <a:sym typeface="Montserrat Black"/>
              </a:rPr>
              <a:t>sssss</a:t>
            </a:r>
            <a:endParaRPr sz="2000" b="0" i="0" u="none" strike="noStrike" cap="none" dirty="0">
              <a:solidFill>
                <a:schemeClr val="bg1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3" name="Google Shape;1511;p132">
            <a:extLst>
              <a:ext uri="{FF2B5EF4-FFF2-40B4-BE49-F238E27FC236}">
                <a16:creationId xmlns:a16="http://schemas.microsoft.com/office/drawing/2014/main" id="{915ED690-10AD-A2DA-BCF5-1B27B3CFE822}"/>
              </a:ext>
            </a:extLst>
          </p:cNvPr>
          <p:cNvSpPr txBox="1"/>
          <p:nvPr/>
        </p:nvSpPr>
        <p:spPr>
          <a:xfrm>
            <a:off x="7205754" y="7686233"/>
            <a:ext cx="2113836" cy="33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ts val="1600"/>
            </a:pPr>
            <a:r>
              <a:rPr lang="en-US" b="0" i="0" u="none" strike="noStrike" cap="none" dirty="0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Nom </a:t>
            </a:r>
            <a:r>
              <a:rPr lang="en-US" b="0" i="0" u="none" strike="noStrike" cap="none" dirty="0" err="1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Prenom</a:t>
            </a:r>
            <a:endParaRPr sz="3600" b="0" i="0" u="none" strike="noStrike" cap="none" dirty="0">
              <a:solidFill>
                <a:schemeClr val="bg1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4" name="Google Shape;1511;p132">
            <a:extLst>
              <a:ext uri="{FF2B5EF4-FFF2-40B4-BE49-F238E27FC236}">
                <a16:creationId xmlns:a16="http://schemas.microsoft.com/office/drawing/2014/main" id="{6D2D9C1B-E993-46C7-B193-B4DD0F2666DE}"/>
              </a:ext>
            </a:extLst>
          </p:cNvPr>
          <p:cNvSpPr txBox="1"/>
          <p:nvPr/>
        </p:nvSpPr>
        <p:spPr>
          <a:xfrm>
            <a:off x="7237838" y="5274555"/>
            <a:ext cx="4024271" cy="2251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sz="2000" dirty="0" err="1">
                <a:solidFill>
                  <a:schemeClr val="bg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Titre</a:t>
            </a:r>
            <a:endParaRPr lang="en-US" sz="2000" b="0" i="0" u="none" strike="noStrike" cap="none" dirty="0">
              <a:solidFill>
                <a:schemeClr val="bg1"/>
              </a:solidFill>
              <a:latin typeface="+mj-lt"/>
              <a:ea typeface="Montserrat Black"/>
              <a:cs typeface="Montserrat Black"/>
              <a:sym typeface="Montserrat Black"/>
            </a:endParaRPr>
          </a:p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sz="4800" b="0" i="0" u="none" strike="noStrike" cap="none" dirty="0">
              <a:solidFill>
                <a:schemeClr val="bg1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5" name="Google Shape;1511;p132">
            <a:extLst>
              <a:ext uri="{FF2B5EF4-FFF2-40B4-BE49-F238E27FC236}">
                <a16:creationId xmlns:a16="http://schemas.microsoft.com/office/drawing/2014/main" id="{E148D77E-7628-FAFD-AE48-6E98B7367446}"/>
              </a:ext>
            </a:extLst>
          </p:cNvPr>
          <p:cNvSpPr txBox="1"/>
          <p:nvPr/>
        </p:nvSpPr>
        <p:spPr>
          <a:xfrm>
            <a:off x="14460366" y="7670191"/>
            <a:ext cx="1744868" cy="33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ts val="1600"/>
            </a:pPr>
            <a:r>
              <a:rPr lang="en-US" sz="2000" b="0" i="0" u="none" strike="noStrike" cap="none" dirty="0">
                <a:solidFill>
                  <a:schemeClr val="accent1"/>
                </a:solidFill>
                <a:latin typeface="Heydings Controls" panose="02000509000000000000" pitchFamily="49" charset="0"/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2000" b="0" i="0" u="none" strike="noStrike" cap="none" dirty="0">
                <a:solidFill>
                  <a:schemeClr val="accent1"/>
                </a:solidFill>
                <a:latin typeface="Heydings Icons" panose="02000509000000000000" pitchFamily="49" charset="0"/>
                <a:ea typeface="Montserrat Black"/>
                <a:cs typeface="Montserrat Black"/>
                <a:sym typeface="Montserrat Black"/>
              </a:rPr>
              <a:t>sssss</a:t>
            </a:r>
            <a:endParaRPr sz="2000" b="0" i="0" u="none" strike="noStrike" cap="none" dirty="0">
              <a:solidFill>
                <a:schemeClr val="accent1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6" name="Google Shape;1511;p132">
            <a:extLst>
              <a:ext uri="{FF2B5EF4-FFF2-40B4-BE49-F238E27FC236}">
                <a16:creationId xmlns:a16="http://schemas.microsoft.com/office/drawing/2014/main" id="{F1DB7797-ABBB-87AD-91B4-88D9E636E25F}"/>
              </a:ext>
            </a:extLst>
          </p:cNvPr>
          <p:cNvSpPr txBox="1"/>
          <p:nvPr/>
        </p:nvSpPr>
        <p:spPr>
          <a:xfrm>
            <a:off x="12772916" y="7686233"/>
            <a:ext cx="2113836" cy="33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ts val="1600"/>
            </a:pPr>
            <a:r>
              <a:rPr lang="en-US" b="0" i="0" u="none" strike="noStrike" cap="none" dirty="0">
                <a:solidFill>
                  <a:srgbClr val="00873C"/>
                </a:solidFill>
                <a:latin typeface="+mj-lt"/>
                <a:ea typeface="Montserrat Black"/>
                <a:cs typeface="Montserrat Black"/>
                <a:sym typeface="Montserrat Black"/>
              </a:rPr>
              <a:t>Nom </a:t>
            </a:r>
            <a:r>
              <a:rPr lang="en-US" b="0" i="0" u="none" strike="noStrike" cap="none" dirty="0" err="1">
                <a:solidFill>
                  <a:srgbClr val="00873C"/>
                </a:solidFill>
                <a:latin typeface="+mj-lt"/>
                <a:ea typeface="Montserrat Black"/>
                <a:cs typeface="Montserrat Black"/>
                <a:sym typeface="Montserrat Black"/>
              </a:rPr>
              <a:t>Prenom</a:t>
            </a:r>
            <a:endParaRPr sz="3600" b="0" i="0" u="none" strike="noStrike" cap="none" dirty="0">
              <a:solidFill>
                <a:srgbClr val="00873C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7" name="Google Shape;1511;p132">
            <a:extLst>
              <a:ext uri="{FF2B5EF4-FFF2-40B4-BE49-F238E27FC236}">
                <a16:creationId xmlns:a16="http://schemas.microsoft.com/office/drawing/2014/main" id="{789D6C71-34B6-7FEE-89F4-A44C7CBB658B}"/>
              </a:ext>
            </a:extLst>
          </p:cNvPr>
          <p:cNvSpPr txBox="1"/>
          <p:nvPr/>
        </p:nvSpPr>
        <p:spPr>
          <a:xfrm>
            <a:off x="12805000" y="5274555"/>
            <a:ext cx="4024271" cy="2251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sz="20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Titre</a:t>
            </a:r>
            <a:endParaRPr lang="en-US" sz="2000" b="0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Montserrat Black"/>
              <a:cs typeface="Montserrat Black"/>
              <a:sym typeface="Montserrat Black"/>
            </a:endParaRPr>
          </a:p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sz="4800" b="0" i="0" u="none" strike="noStrike" cap="none" dirty="0">
              <a:solidFill>
                <a:schemeClr val="bg1">
                  <a:lumMod val="65000"/>
                </a:schemeClr>
              </a:solidFill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38" name="Espace réservé pour une image  13">
            <a:extLst>
              <a:ext uri="{FF2B5EF4-FFF2-40B4-BE49-F238E27FC236}">
                <a16:creationId xmlns:a16="http://schemas.microsoft.com/office/drawing/2014/main" id="{02AFE97F-2290-3D9F-7329-BDF208E163C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6508" y="3769940"/>
            <a:ext cx="1322544" cy="1322544"/>
          </a:xfrm>
        </p:spPr>
      </p:pic>
      <p:pic>
        <p:nvPicPr>
          <p:cNvPr id="39" name="Espace réservé pour une image  10">
            <a:extLst>
              <a:ext uri="{FF2B5EF4-FFF2-40B4-BE49-F238E27FC236}">
                <a16:creationId xmlns:a16="http://schemas.microsoft.com/office/drawing/2014/main" id="{209B4C76-A889-5F17-328E-B4BDA9C0A5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5754" y="3769940"/>
            <a:ext cx="1321200" cy="1322544"/>
          </a:xfrm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D3CCC5DB-B181-ED0C-E9F0-FDD75A094E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5000" y="3769940"/>
            <a:ext cx="1321200" cy="1322544"/>
          </a:xfrm>
        </p:spPr>
      </p:pic>
    </p:spTree>
    <p:extLst>
      <p:ext uri="{BB962C8B-B14F-4D97-AF65-F5344CB8AC3E}">
        <p14:creationId xmlns:p14="http://schemas.microsoft.com/office/powerpoint/2010/main" val="397583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76085036-1F65-40A9-BC45-34BB0F1531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4" name="Rectangle: Rounded Corners 6">
            <a:extLst>
              <a:ext uri="{FF2B5EF4-FFF2-40B4-BE49-F238E27FC236}">
                <a16:creationId xmlns:a16="http://schemas.microsoft.com/office/drawing/2014/main" id="{1A7BFF1E-582C-22B9-1420-A74D489EF1F1}"/>
              </a:ext>
            </a:extLst>
          </p:cNvPr>
          <p:cNvSpPr/>
          <p:nvPr/>
        </p:nvSpPr>
        <p:spPr>
          <a:xfrm>
            <a:off x="7218948" y="4791370"/>
            <a:ext cx="4968807" cy="3571238"/>
          </a:xfrm>
          <a:prstGeom prst="roundRect">
            <a:avLst>
              <a:gd name="adj" fmla="val 9508"/>
            </a:avLst>
          </a:prstGeom>
          <a:solidFill>
            <a:schemeClr val="bg1">
              <a:alpha val="94510"/>
            </a:schemeClr>
          </a:solidFill>
          <a:ln w="38100">
            <a:noFill/>
          </a:ln>
          <a:effectLst>
            <a:outerShdw blurRad="800100" dist="457200" dir="5400000" sx="91000" sy="91000" algn="t" rotWithShape="0">
              <a:schemeClr val="tx1">
                <a:lumMod val="50000"/>
                <a:lumOff val="50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/>
          </a:p>
        </p:txBody>
      </p:sp>
      <p:sp>
        <p:nvSpPr>
          <p:cNvPr id="25" name="Google Shape;1511;p132">
            <a:extLst>
              <a:ext uri="{FF2B5EF4-FFF2-40B4-BE49-F238E27FC236}">
                <a16:creationId xmlns:a16="http://schemas.microsoft.com/office/drawing/2014/main" id="{43DDF3E5-F7A4-3E98-CAA5-4E598215595B}"/>
              </a:ext>
            </a:extLst>
          </p:cNvPr>
          <p:cNvSpPr txBox="1"/>
          <p:nvPr/>
        </p:nvSpPr>
        <p:spPr>
          <a:xfrm>
            <a:off x="7710598" y="5478995"/>
            <a:ext cx="4240770" cy="2548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amet</a:t>
            </a:r>
            <a:endParaRPr lang="en-US" b="0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Montserrat Black"/>
              <a:cs typeface="Montserrat Black"/>
              <a:sym typeface="Montserrat Black"/>
            </a:endParaRPr>
          </a:p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sz="4800" b="0" i="0" u="none" strike="noStrike" cap="none" dirty="0">
              <a:solidFill>
                <a:schemeClr val="bg1">
                  <a:lumMod val="65000"/>
                </a:schemeClr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6" name="Rectangle: Rounded Corners 8">
            <a:extLst>
              <a:ext uri="{FF2B5EF4-FFF2-40B4-BE49-F238E27FC236}">
                <a16:creationId xmlns:a16="http://schemas.microsoft.com/office/drawing/2014/main" id="{AF9F64E7-43AE-475E-58C1-98ECDB1E3FE7}"/>
              </a:ext>
            </a:extLst>
          </p:cNvPr>
          <p:cNvSpPr/>
          <p:nvPr/>
        </p:nvSpPr>
        <p:spPr>
          <a:xfrm>
            <a:off x="7218948" y="4216039"/>
            <a:ext cx="1138989" cy="1138989"/>
          </a:xfrm>
          <a:prstGeom prst="roundRect">
            <a:avLst/>
          </a:prstGeom>
          <a:gradFill>
            <a:gsLst>
              <a:gs pos="0">
                <a:srgbClr val="00873C"/>
              </a:gs>
              <a:gs pos="60000">
                <a:srgbClr val="11B556"/>
              </a:gs>
            </a:gsLst>
            <a:lin ang="14400000" scaled="0"/>
          </a:gradFill>
          <a:ln w="12700">
            <a:noFill/>
          </a:ln>
          <a:effectLst>
            <a:outerShdw blurRad="254000" dist="101600" dir="270000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en-US" sz="4050" dirty="0">
              <a:solidFill>
                <a:schemeClr val="tx1"/>
              </a:solidFill>
            </a:endParaRPr>
          </a:p>
        </p:txBody>
      </p:sp>
      <p:sp>
        <p:nvSpPr>
          <p:cNvPr id="27" name="Freeform 188">
            <a:extLst>
              <a:ext uri="{FF2B5EF4-FFF2-40B4-BE49-F238E27FC236}">
                <a16:creationId xmlns:a16="http://schemas.microsoft.com/office/drawing/2014/main" id="{A41E091E-08F0-38E5-2BDC-DF2D5338638C}"/>
              </a:ext>
            </a:extLst>
          </p:cNvPr>
          <p:cNvSpPr>
            <a:spLocks noEditPoints="1"/>
          </p:cNvSpPr>
          <p:nvPr/>
        </p:nvSpPr>
        <p:spPr bwMode="auto">
          <a:xfrm>
            <a:off x="7512217" y="4510102"/>
            <a:ext cx="552450" cy="550863"/>
          </a:xfrm>
          <a:custGeom>
            <a:avLst/>
            <a:gdLst>
              <a:gd name="T0" fmla="*/ 84 w 147"/>
              <a:gd name="T1" fmla="*/ 60 h 147"/>
              <a:gd name="T2" fmla="*/ 72 w 147"/>
              <a:gd name="T3" fmla="*/ 29 h 147"/>
              <a:gd name="T4" fmla="*/ 61 w 147"/>
              <a:gd name="T5" fmla="*/ 60 h 147"/>
              <a:gd name="T6" fmla="*/ 30 w 147"/>
              <a:gd name="T7" fmla="*/ 60 h 147"/>
              <a:gd name="T8" fmla="*/ 55 w 147"/>
              <a:gd name="T9" fmla="*/ 79 h 147"/>
              <a:gd name="T10" fmla="*/ 44 w 147"/>
              <a:gd name="T11" fmla="*/ 113 h 147"/>
              <a:gd name="T12" fmla="*/ 72 w 147"/>
              <a:gd name="T13" fmla="*/ 92 h 147"/>
              <a:gd name="T14" fmla="*/ 101 w 147"/>
              <a:gd name="T15" fmla="*/ 113 h 147"/>
              <a:gd name="T16" fmla="*/ 89 w 147"/>
              <a:gd name="T17" fmla="*/ 79 h 147"/>
              <a:gd name="T18" fmla="*/ 114 w 147"/>
              <a:gd name="T19" fmla="*/ 60 h 147"/>
              <a:gd name="T20" fmla="*/ 84 w 147"/>
              <a:gd name="T21" fmla="*/ 60 h 147"/>
              <a:gd name="T22" fmla="*/ 83 w 147"/>
              <a:gd name="T23" fmla="*/ 81 h 147"/>
              <a:gd name="T24" fmla="*/ 88 w 147"/>
              <a:gd name="T25" fmla="*/ 95 h 147"/>
              <a:gd name="T26" fmla="*/ 76 w 147"/>
              <a:gd name="T27" fmla="*/ 87 h 147"/>
              <a:gd name="T28" fmla="*/ 72 w 147"/>
              <a:gd name="T29" fmla="*/ 84 h 147"/>
              <a:gd name="T30" fmla="*/ 68 w 147"/>
              <a:gd name="T31" fmla="*/ 87 h 147"/>
              <a:gd name="T32" fmla="*/ 57 w 147"/>
              <a:gd name="T33" fmla="*/ 95 h 147"/>
              <a:gd name="T34" fmla="*/ 61 w 147"/>
              <a:gd name="T35" fmla="*/ 81 h 147"/>
              <a:gd name="T36" fmla="*/ 63 w 147"/>
              <a:gd name="T37" fmla="*/ 76 h 147"/>
              <a:gd name="T38" fmla="*/ 59 w 147"/>
              <a:gd name="T39" fmla="*/ 74 h 147"/>
              <a:gd name="T40" fmla="*/ 50 w 147"/>
              <a:gd name="T41" fmla="*/ 66 h 147"/>
              <a:gd name="T42" fmla="*/ 65 w 147"/>
              <a:gd name="T43" fmla="*/ 66 h 147"/>
              <a:gd name="T44" fmla="*/ 67 w 147"/>
              <a:gd name="T45" fmla="*/ 62 h 147"/>
              <a:gd name="T46" fmla="*/ 72 w 147"/>
              <a:gd name="T47" fmla="*/ 48 h 147"/>
              <a:gd name="T48" fmla="*/ 77 w 147"/>
              <a:gd name="T49" fmla="*/ 62 h 147"/>
              <a:gd name="T50" fmla="*/ 79 w 147"/>
              <a:gd name="T51" fmla="*/ 66 h 147"/>
              <a:gd name="T52" fmla="*/ 94 w 147"/>
              <a:gd name="T53" fmla="*/ 66 h 147"/>
              <a:gd name="T54" fmla="*/ 85 w 147"/>
              <a:gd name="T55" fmla="*/ 74 h 147"/>
              <a:gd name="T56" fmla="*/ 81 w 147"/>
              <a:gd name="T57" fmla="*/ 76 h 147"/>
              <a:gd name="T58" fmla="*/ 83 w 147"/>
              <a:gd name="T59" fmla="*/ 81 h 147"/>
              <a:gd name="T60" fmla="*/ 74 w 147"/>
              <a:gd name="T61" fmla="*/ 0 h 147"/>
              <a:gd name="T62" fmla="*/ 0 w 147"/>
              <a:gd name="T63" fmla="*/ 73 h 147"/>
              <a:gd name="T64" fmla="*/ 74 w 147"/>
              <a:gd name="T65" fmla="*/ 147 h 147"/>
              <a:gd name="T66" fmla="*/ 147 w 147"/>
              <a:gd name="T67" fmla="*/ 73 h 147"/>
              <a:gd name="T68" fmla="*/ 74 w 147"/>
              <a:gd name="T69" fmla="*/ 0 h 147"/>
              <a:gd name="T70" fmla="*/ 74 w 147"/>
              <a:gd name="T71" fmla="*/ 140 h 147"/>
              <a:gd name="T72" fmla="*/ 7 w 147"/>
              <a:gd name="T73" fmla="*/ 73 h 147"/>
              <a:gd name="T74" fmla="*/ 74 w 147"/>
              <a:gd name="T75" fmla="*/ 6 h 147"/>
              <a:gd name="T76" fmla="*/ 141 w 147"/>
              <a:gd name="T77" fmla="*/ 73 h 147"/>
              <a:gd name="T78" fmla="*/ 74 w 147"/>
              <a:gd name="T79" fmla="*/ 14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7" h="147">
                <a:moveTo>
                  <a:pt x="84" y="60"/>
                </a:moveTo>
                <a:cubicBezTo>
                  <a:pt x="72" y="29"/>
                  <a:pt x="72" y="29"/>
                  <a:pt x="72" y="29"/>
                </a:cubicBezTo>
                <a:cubicBezTo>
                  <a:pt x="61" y="60"/>
                  <a:pt x="61" y="60"/>
                  <a:pt x="61" y="60"/>
                </a:cubicBezTo>
                <a:cubicBezTo>
                  <a:pt x="30" y="60"/>
                  <a:pt x="30" y="60"/>
                  <a:pt x="30" y="60"/>
                </a:cubicBezTo>
                <a:cubicBezTo>
                  <a:pt x="55" y="79"/>
                  <a:pt x="55" y="79"/>
                  <a:pt x="55" y="79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72" y="92"/>
                  <a:pt x="72" y="92"/>
                  <a:pt x="72" y="92"/>
                </a:cubicBezTo>
                <a:cubicBezTo>
                  <a:pt x="101" y="113"/>
                  <a:pt x="101" y="113"/>
                  <a:pt x="101" y="113"/>
                </a:cubicBezTo>
                <a:cubicBezTo>
                  <a:pt x="89" y="79"/>
                  <a:pt x="89" y="79"/>
                  <a:pt x="89" y="79"/>
                </a:cubicBezTo>
                <a:cubicBezTo>
                  <a:pt x="114" y="60"/>
                  <a:pt x="114" y="60"/>
                  <a:pt x="114" y="60"/>
                </a:cubicBezTo>
                <a:lnTo>
                  <a:pt x="84" y="60"/>
                </a:lnTo>
                <a:close/>
                <a:moveTo>
                  <a:pt x="83" y="81"/>
                </a:moveTo>
                <a:cubicBezTo>
                  <a:pt x="88" y="95"/>
                  <a:pt x="88" y="95"/>
                  <a:pt x="88" y="95"/>
                </a:cubicBezTo>
                <a:cubicBezTo>
                  <a:pt x="76" y="87"/>
                  <a:pt x="76" y="87"/>
                  <a:pt x="76" y="87"/>
                </a:cubicBezTo>
                <a:cubicBezTo>
                  <a:pt x="72" y="84"/>
                  <a:pt x="72" y="84"/>
                  <a:pt x="72" y="84"/>
                </a:cubicBezTo>
                <a:cubicBezTo>
                  <a:pt x="68" y="87"/>
                  <a:pt x="68" y="87"/>
                  <a:pt x="68" y="87"/>
                </a:cubicBezTo>
                <a:cubicBezTo>
                  <a:pt x="57" y="95"/>
                  <a:pt x="57" y="95"/>
                  <a:pt x="57" y="95"/>
                </a:cubicBezTo>
                <a:cubicBezTo>
                  <a:pt x="61" y="81"/>
                  <a:pt x="61" y="81"/>
                  <a:pt x="61" y="81"/>
                </a:cubicBezTo>
                <a:cubicBezTo>
                  <a:pt x="63" y="76"/>
                  <a:pt x="63" y="76"/>
                  <a:pt x="63" y="76"/>
                </a:cubicBezTo>
                <a:cubicBezTo>
                  <a:pt x="59" y="74"/>
                  <a:pt x="59" y="74"/>
                  <a:pt x="59" y="74"/>
                </a:cubicBezTo>
                <a:cubicBezTo>
                  <a:pt x="50" y="66"/>
                  <a:pt x="50" y="66"/>
                  <a:pt x="50" y="66"/>
                </a:cubicBezTo>
                <a:cubicBezTo>
                  <a:pt x="65" y="66"/>
                  <a:pt x="65" y="66"/>
                  <a:pt x="65" y="66"/>
                </a:cubicBezTo>
                <a:cubicBezTo>
                  <a:pt x="67" y="62"/>
                  <a:pt x="67" y="62"/>
                  <a:pt x="67" y="62"/>
                </a:cubicBezTo>
                <a:cubicBezTo>
                  <a:pt x="72" y="48"/>
                  <a:pt x="72" y="48"/>
                  <a:pt x="72" y="48"/>
                </a:cubicBezTo>
                <a:cubicBezTo>
                  <a:pt x="77" y="62"/>
                  <a:pt x="77" y="62"/>
                  <a:pt x="77" y="62"/>
                </a:cubicBezTo>
                <a:cubicBezTo>
                  <a:pt x="79" y="66"/>
                  <a:pt x="79" y="66"/>
                  <a:pt x="79" y="66"/>
                </a:cubicBezTo>
                <a:cubicBezTo>
                  <a:pt x="94" y="66"/>
                  <a:pt x="94" y="66"/>
                  <a:pt x="94" y="66"/>
                </a:cubicBezTo>
                <a:cubicBezTo>
                  <a:pt x="85" y="74"/>
                  <a:pt x="85" y="74"/>
                  <a:pt x="85" y="74"/>
                </a:cubicBezTo>
                <a:cubicBezTo>
                  <a:pt x="81" y="76"/>
                  <a:pt x="81" y="76"/>
                  <a:pt x="81" y="76"/>
                </a:cubicBezTo>
                <a:lnTo>
                  <a:pt x="83" y="81"/>
                </a:lnTo>
                <a:close/>
                <a:moveTo>
                  <a:pt x="74" y="0"/>
                </a:moveTo>
                <a:cubicBezTo>
                  <a:pt x="33" y="0"/>
                  <a:pt x="0" y="33"/>
                  <a:pt x="0" y="73"/>
                </a:cubicBezTo>
                <a:cubicBezTo>
                  <a:pt x="0" y="114"/>
                  <a:pt x="33" y="147"/>
                  <a:pt x="74" y="147"/>
                </a:cubicBezTo>
                <a:cubicBezTo>
                  <a:pt x="114" y="147"/>
                  <a:pt x="147" y="114"/>
                  <a:pt x="147" y="73"/>
                </a:cubicBezTo>
                <a:cubicBezTo>
                  <a:pt x="147" y="33"/>
                  <a:pt x="114" y="0"/>
                  <a:pt x="74" y="0"/>
                </a:cubicBezTo>
                <a:close/>
                <a:moveTo>
                  <a:pt x="74" y="140"/>
                </a:moveTo>
                <a:cubicBezTo>
                  <a:pt x="37" y="140"/>
                  <a:pt x="7" y="110"/>
                  <a:pt x="7" y="73"/>
                </a:cubicBezTo>
                <a:cubicBezTo>
                  <a:pt x="7" y="36"/>
                  <a:pt x="37" y="6"/>
                  <a:pt x="74" y="6"/>
                </a:cubicBezTo>
                <a:cubicBezTo>
                  <a:pt x="111" y="6"/>
                  <a:pt x="141" y="36"/>
                  <a:pt x="141" y="73"/>
                </a:cubicBezTo>
                <a:cubicBezTo>
                  <a:pt x="141" y="110"/>
                  <a:pt x="111" y="140"/>
                  <a:pt x="74" y="14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C2E36D2B-BA2C-EBDC-B83D-15B10B2018FF}"/>
              </a:ext>
            </a:extLst>
          </p:cNvPr>
          <p:cNvSpPr txBox="1"/>
          <p:nvPr/>
        </p:nvSpPr>
        <p:spPr>
          <a:xfrm>
            <a:off x="1720787" y="1907758"/>
            <a:ext cx="7872392" cy="191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lorem ipsum dolor sit </a:t>
            </a:r>
            <a:r>
              <a:rPr lang="en-US" sz="66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amet</a:t>
            </a:r>
            <a:endParaRPr lang="en-US" sz="6600" dirty="0">
              <a:solidFill>
                <a:schemeClr val="tx1">
                  <a:lumMod val="90000"/>
                  <a:lumOff val="10000"/>
                </a:schemeClr>
              </a:solidFill>
              <a:latin typeface="Nunito ExtraBold" pitchFamily="2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30" name="Google Shape;1511;p132">
            <a:extLst>
              <a:ext uri="{FF2B5EF4-FFF2-40B4-BE49-F238E27FC236}">
                <a16:creationId xmlns:a16="http://schemas.microsoft.com/office/drawing/2014/main" id="{587A658B-027C-F8F2-B3B6-2DC327622838}"/>
              </a:ext>
            </a:extLst>
          </p:cNvPr>
          <p:cNvSpPr txBox="1"/>
          <p:nvPr/>
        </p:nvSpPr>
        <p:spPr>
          <a:xfrm>
            <a:off x="2238334" y="5478995"/>
            <a:ext cx="4240770" cy="2548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Montserrat Black"/>
                <a:cs typeface="Montserrat Black"/>
                <a:sym typeface="Montserrat Black"/>
              </a:rPr>
              <a:t> </a:t>
            </a:r>
            <a:endParaRPr lang="en-US" b="0" i="0" u="none" strike="noStrike" cap="none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  <a:ea typeface="Montserrat Black"/>
              <a:cs typeface="Montserrat Black"/>
              <a:sym typeface="Montserrat Black"/>
            </a:endParaRPr>
          </a:p>
          <a:p>
            <a:pPr lvl="0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sz="4800" b="0" i="0" u="none" strike="noStrike" cap="none" dirty="0">
              <a:solidFill>
                <a:schemeClr val="bg1">
                  <a:lumMod val="65000"/>
                </a:schemeClr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2" name="Freeform 170">
            <a:extLst>
              <a:ext uri="{FF2B5EF4-FFF2-40B4-BE49-F238E27FC236}">
                <a16:creationId xmlns:a16="http://schemas.microsoft.com/office/drawing/2014/main" id="{10BBD8B3-BEAE-6791-86DF-97237EE3F274}"/>
              </a:ext>
            </a:extLst>
          </p:cNvPr>
          <p:cNvSpPr>
            <a:spLocks noEditPoints="1"/>
          </p:cNvSpPr>
          <p:nvPr/>
        </p:nvSpPr>
        <p:spPr bwMode="auto">
          <a:xfrm>
            <a:off x="2039953" y="4510896"/>
            <a:ext cx="552450" cy="549275"/>
          </a:xfrm>
          <a:custGeom>
            <a:avLst/>
            <a:gdLst>
              <a:gd name="T0" fmla="*/ 47 w 147"/>
              <a:gd name="T1" fmla="*/ 60 h 146"/>
              <a:gd name="T2" fmla="*/ 21 w 147"/>
              <a:gd name="T3" fmla="*/ 60 h 146"/>
              <a:gd name="T4" fmla="*/ 34 w 147"/>
              <a:gd name="T5" fmla="*/ 53 h 146"/>
              <a:gd name="T6" fmla="*/ 34 w 147"/>
              <a:gd name="T7" fmla="*/ 66 h 146"/>
              <a:gd name="T8" fmla="*/ 34 w 147"/>
              <a:gd name="T9" fmla="*/ 53 h 146"/>
              <a:gd name="T10" fmla="*/ 100 w 147"/>
              <a:gd name="T11" fmla="*/ 122 h 146"/>
              <a:gd name="T12" fmla="*/ 80 w 147"/>
              <a:gd name="T13" fmla="*/ 88 h 146"/>
              <a:gd name="T14" fmla="*/ 77 w 147"/>
              <a:gd name="T15" fmla="*/ 86 h 146"/>
              <a:gd name="T16" fmla="*/ 64 w 147"/>
              <a:gd name="T17" fmla="*/ 98 h 146"/>
              <a:gd name="T18" fmla="*/ 51 w 147"/>
              <a:gd name="T19" fmla="*/ 80 h 146"/>
              <a:gd name="T20" fmla="*/ 48 w 147"/>
              <a:gd name="T21" fmla="*/ 81 h 146"/>
              <a:gd name="T22" fmla="*/ 21 w 147"/>
              <a:gd name="T23" fmla="*/ 121 h 146"/>
              <a:gd name="T24" fmla="*/ 24 w 147"/>
              <a:gd name="T25" fmla="*/ 126 h 146"/>
              <a:gd name="T26" fmla="*/ 101 w 147"/>
              <a:gd name="T27" fmla="*/ 123 h 146"/>
              <a:gd name="T28" fmla="*/ 30 w 147"/>
              <a:gd name="T29" fmla="*/ 120 h 146"/>
              <a:gd name="T30" fmla="*/ 61 w 147"/>
              <a:gd name="T31" fmla="*/ 104 h 146"/>
              <a:gd name="T32" fmla="*/ 66 w 147"/>
              <a:gd name="T33" fmla="*/ 105 h 146"/>
              <a:gd name="T34" fmla="*/ 91 w 147"/>
              <a:gd name="T35" fmla="*/ 120 h 146"/>
              <a:gd name="T36" fmla="*/ 134 w 147"/>
              <a:gd name="T37" fmla="*/ 0 h 146"/>
              <a:gd name="T38" fmla="*/ 27 w 147"/>
              <a:gd name="T39" fmla="*/ 13 h 146"/>
              <a:gd name="T40" fmla="*/ 31 w 147"/>
              <a:gd name="T41" fmla="*/ 20 h 146"/>
              <a:gd name="T42" fmla="*/ 34 w 147"/>
              <a:gd name="T43" fmla="*/ 13 h 146"/>
              <a:gd name="T44" fmla="*/ 134 w 147"/>
              <a:gd name="T45" fmla="*/ 6 h 146"/>
              <a:gd name="T46" fmla="*/ 141 w 147"/>
              <a:gd name="T47" fmla="*/ 106 h 146"/>
              <a:gd name="T48" fmla="*/ 131 w 147"/>
              <a:gd name="T49" fmla="*/ 113 h 146"/>
              <a:gd name="T50" fmla="*/ 131 w 147"/>
              <a:gd name="T51" fmla="*/ 120 h 146"/>
              <a:gd name="T52" fmla="*/ 147 w 147"/>
              <a:gd name="T53" fmla="*/ 106 h 146"/>
              <a:gd name="T54" fmla="*/ 134 w 147"/>
              <a:gd name="T55" fmla="*/ 0 h 146"/>
              <a:gd name="T56" fmla="*/ 14 w 147"/>
              <a:gd name="T57" fmla="*/ 26 h 146"/>
              <a:gd name="T58" fmla="*/ 0 w 147"/>
              <a:gd name="T59" fmla="*/ 133 h 146"/>
              <a:gd name="T60" fmla="*/ 107 w 147"/>
              <a:gd name="T61" fmla="*/ 146 h 146"/>
              <a:gd name="T62" fmla="*/ 121 w 147"/>
              <a:gd name="T63" fmla="*/ 40 h 146"/>
              <a:gd name="T64" fmla="*/ 114 w 147"/>
              <a:gd name="T65" fmla="*/ 133 h 146"/>
              <a:gd name="T66" fmla="*/ 14 w 147"/>
              <a:gd name="T67" fmla="*/ 140 h 146"/>
              <a:gd name="T68" fmla="*/ 7 w 147"/>
              <a:gd name="T69" fmla="*/ 40 h 146"/>
              <a:gd name="T70" fmla="*/ 107 w 147"/>
              <a:gd name="T71" fmla="*/ 33 h 146"/>
              <a:gd name="T72" fmla="*/ 114 w 147"/>
              <a:gd name="T73" fmla="*/ 133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7" h="146">
                <a:moveTo>
                  <a:pt x="34" y="73"/>
                </a:moveTo>
                <a:cubicBezTo>
                  <a:pt x="41" y="73"/>
                  <a:pt x="47" y="67"/>
                  <a:pt x="47" y="60"/>
                </a:cubicBezTo>
                <a:cubicBezTo>
                  <a:pt x="47" y="52"/>
                  <a:pt x="41" y="46"/>
                  <a:pt x="34" y="46"/>
                </a:cubicBezTo>
                <a:cubicBezTo>
                  <a:pt x="27" y="46"/>
                  <a:pt x="21" y="52"/>
                  <a:pt x="21" y="60"/>
                </a:cubicBezTo>
                <a:cubicBezTo>
                  <a:pt x="21" y="67"/>
                  <a:pt x="27" y="73"/>
                  <a:pt x="34" y="73"/>
                </a:cubicBezTo>
                <a:close/>
                <a:moveTo>
                  <a:pt x="34" y="53"/>
                </a:moveTo>
                <a:cubicBezTo>
                  <a:pt x="38" y="53"/>
                  <a:pt x="41" y="56"/>
                  <a:pt x="41" y="60"/>
                </a:cubicBezTo>
                <a:cubicBezTo>
                  <a:pt x="41" y="63"/>
                  <a:pt x="38" y="66"/>
                  <a:pt x="34" y="66"/>
                </a:cubicBezTo>
                <a:cubicBezTo>
                  <a:pt x="30" y="66"/>
                  <a:pt x="27" y="63"/>
                  <a:pt x="27" y="60"/>
                </a:cubicBezTo>
                <a:cubicBezTo>
                  <a:pt x="27" y="56"/>
                  <a:pt x="30" y="53"/>
                  <a:pt x="34" y="53"/>
                </a:cubicBezTo>
                <a:close/>
                <a:moveTo>
                  <a:pt x="100" y="122"/>
                </a:moveTo>
                <a:cubicBezTo>
                  <a:pt x="100" y="122"/>
                  <a:pt x="100" y="122"/>
                  <a:pt x="100" y="122"/>
                </a:cubicBezTo>
                <a:cubicBezTo>
                  <a:pt x="100" y="122"/>
                  <a:pt x="100" y="122"/>
                  <a:pt x="100" y="122"/>
                </a:cubicBezTo>
                <a:cubicBezTo>
                  <a:pt x="80" y="88"/>
                  <a:pt x="80" y="88"/>
                  <a:pt x="80" y="88"/>
                </a:cubicBezTo>
                <a:cubicBezTo>
                  <a:pt x="80" y="88"/>
                  <a:pt x="80" y="88"/>
                  <a:pt x="80" y="88"/>
                </a:cubicBezTo>
                <a:cubicBezTo>
                  <a:pt x="80" y="87"/>
                  <a:pt x="79" y="86"/>
                  <a:pt x="77" y="86"/>
                </a:cubicBezTo>
                <a:cubicBezTo>
                  <a:pt x="76" y="86"/>
                  <a:pt x="76" y="87"/>
                  <a:pt x="75" y="87"/>
                </a:cubicBezTo>
                <a:cubicBezTo>
                  <a:pt x="64" y="98"/>
                  <a:pt x="64" y="98"/>
                  <a:pt x="64" y="98"/>
                </a:cubicBezTo>
                <a:cubicBezTo>
                  <a:pt x="54" y="82"/>
                  <a:pt x="54" y="82"/>
                  <a:pt x="54" y="82"/>
                </a:cubicBezTo>
                <a:cubicBezTo>
                  <a:pt x="53" y="81"/>
                  <a:pt x="52" y="80"/>
                  <a:pt x="51" y="80"/>
                </a:cubicBezTo>
                <a:cubicBezTo>
                  <a:pt x="49" y="80"/>
                  <a:pt x="48" y="80"/>
                  <a:pt x="48" y="81"/>
                </a:cubicBezTo>
                <a:cubicBezTo>
                  <a:pt x="48" y="81"/>
                  <a:pt x="48" y="81"/>
                  <a:pt x="48" y="81"/>
                </a:cubicBezTo>
                <a:cubicBezTo>
                  <a:pt x="21" y="121"/>
                  <a:pt x="21" y="121"/>
                  <a:pt x="21" y="121"/>
                </a:cubicBezTo>
                <a:cubicBezTo>
                  <a:pt x="21" y="121"/>
                  <a:pt x="21" y="121"/>
                  <a:pt x="21" y="121"/>
                </a:cubicBezTo>
                <a:cubicBezTo>
                  <a:pt x="21" y="122"/>
                  <a:pt x="21" y="122"/>
                  <a:pt x="21" y="123"/>
                </a:cubicBezTo>
                <a:cubicBezTo>
                  <a:pt x="21" y="125"/>
                  <a:pt x="22" y="126"/>
                  <a:pt x="24" y="126"/>
                </a:cubicBezTo>
                <a:cubicBezTo>
                  <a:pt x="97" y="126"/>
                  <a:pt x="97" y="126"/>
                  <a:pt x="97" y="126"/>
                </a:cubicBezTo>
                <a:cubicBezTo>
                  <a:pt x="99" y="126"/>
                  <a:pt x="101" y="125"/>
                  <a:pt x="101" y="123"/>
                </a:cubicBezTo>
                <a:cubicBezTo>
                  <a:pt x="101" y="123"/>
                  <a:pt x="101" y="122"/>
                  <a:pt x="100" y="122"/>
                </a:cubicBezTo>
                <a:close/>
                <a:moveTo>
                  <a:pt x="30" y="120"/>
                </a:moveTo>
                <a:cubicBezTo>
                  <a:pt x="51" y="89"/>
                  <a:pt x="51" y="89"/>
                  <a:pt x="51" y="89"/>
                </a:cubicBezTo>
                <a:cubicBezTo>
                  <a:pt x="61" y="104"/>
                  <a:pt x="61" y="104"/>
                  <a:pt x="61" y="104"/>
                </a:cubicBezTo>
                <a:cubicBezTo>
                  <a:pt x="61" y="106"/>
                  <a:pt x="63" y="106"/>
                  <a:pt x="64" y="106"/>
                </a:cubicBezTo>
                <a:cubicBezTo>
                  <a:pt x="65" y="106"/>
                  <a:pt x="66" y="106"/>
                  <a:pt x="66" y="105"/>
                </a:cubicBezTo>
                <a:cubicBezTo>
                  <a:pt x="77" y="95"/>
                  <a:pt x="77" y="95"/>
                  <a:pt x="77" y="95"/>
                </a:cubicBezTo>
                <a:cubicBezTo>
                  <a:pt x="91" y="120"/>
                  <a:pt x="91" y="120"/>
                  <a:pt x="91" y="120"/>
                </a:cubicBezTo>
                <a:lnTo>
                  <a:pt x="30" y="120"/>
                </a:lnTo>
                <a:close/>
                <a:moveTo>
                  <a:pt x="134" y="0"/>
                </a:moveTo>
                <a:cubicBezTo>
                  <a:pt x="41" y="0"/>
                  <a:pt x="41" y="0"/>
                  <a:pt x="41" y="0"/>
                </a:cubicBezTo>
                <a:cubicBezTo>
                  <a:pt x="33" y="0"/>
                  <a:pt x="27" y="5"/>
                  <a:pt x="27" y="13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8"/>
                  <a:pt x="29" y="20"/>
                  <a:pt x="31" y="20"/>
                </a:cubicBezTo>
                <a:cubicBezTo>
                  <a:pt x="32" y="20"/>
                  <a:pt x="34" y="18"/>
                  <a:pt x="34" y="16"/>
                </a:cubicBezTo>
                <a:cubicBezTo>
                  <a:pt x="34" y="13"/>
                  <a:pt x="34" y="13"/>
                  <a:pt x="34" y="13"/>
                </a:cubicBezTo>
                <a:cubicBezTo>
                  <a:pt x="34" y="9"/>
                  <a:pt x="37" y="6"/>
                  <a:pt x="41" y="6"/>
                </a:cubicBezTo>
                <a:cubicBezTo>
                  <a:pt x="134" y="6"/>
                  <a:pt x="134" y="6"/>
                  <a:pt x="134" y="6"/>
                </a:cubicBezTo>
                <a:cubicBezTo>
                  <a:pt x="138" y="6"/>
                  <a:pt x="141" y="9"/>
                  <a:pt x="141" y="13"/>
                </a:cubicBezTo>
                <a:cubicBezTo>
                  <a:pt x="141" y="106"/>
                  <a:pt x="141" y="106"/>
                  <a:pt x="141" y="106"/>
                </a:cubicBezTo>
                <a:cubicBezTo>
                  <a:pt x="141" y="110"/>
                  <a:pt x="138" y="113"/>
                  <a:pt x="134" y="113"/>
                </a:cubicBezTo>
                <a:cubicBezTo>
                  <a:pt x="131" y="113"/>
                  <a:pt x="131" y="113"/>
                  <a:pt x="131" y="113"/>
                </a:cubicBezTo>
                <a:cubicBezTo>
                  <a:pt x="129" y="113"/>
                  <a:pt x="127" y="115"/>
                  <a:pt x="127" y="116"/>
                </a:cubicBezTo>
                <a:cubicBezTo>
                  <a:pt x="127" y="118"/>
                  <a:pt x="129" y="120"/>
                  <a:pt x="131" y="120"/>
                </a:cubicBezTo>
                <a:cubicBezTo>
                  <a:pt x="134" y="120"/>
                  <a:pt x="134" y="120"/>
                  <a:pt x="134" y="120"/>
                </a:cubicBezTo>
                <a:cubicBezTo>
                  <a:pt x="141" y="120"/>
                  <a:pt x="147" y="114"/>
                  <a:pt x="147" y="106"/>
                </a:cubicBezTo>
                <a:cubicBezTo>
                  <a:pt x="147" y="13"/>
                  <a:pt x="147" y="13"/>
                  <a:pt x="147" y="13"/>
                </a:cubicBezTo>
                <a:cubicBezTo>
                  <a:pt x="147" y="5"/>
                  <a:pt x="141" y="0"/>
                  <a:pt x="134" y="0"/>
                </a:cubicBezTo>
                <a:close/>
                <a:moveTo>
                  <a:pt x="107" y="26"/>
                </a:moveTo>
                <a:cubicBezTo>
                  <a:pt x="14" y="26"/>
                  <a:pt x="14" y="26"/>
                  <a:pt x="14" y="26"/>
                </a:cubicBezTo>
                <a:cubicBezTo>
                  <a:pt x="6" y="26"/>
                  <a:pt x="0" y="32"/>
                  <a:pt x="0" y="4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40"/>
                  <a:pt x="6" y="146"/>
                  <a:pt x="14" y="146"/>
                </a:cubicBezTo>
                <a:cubicBezTo>
                  <a:pt x="107" y="146"/>
                  <a:pt x="107" y="146"/>
                  <a:pt x="107" y="146"/>
                </a:cubicBezTo>
                <a:cubicBezTo>
                  <a:pt x="115" y="146"/>
                  <a:pt x="121" y="140"/>
                  <a:pt x="121" y="133"/>
                </a:cubicBezTo>
                <a:cubicBezTo>
                  <a:pt x="121" y="40"/>
                  <a:pt x="121" y="40"/>
                  <a:pt x="121" y="40"/>
                </a:cubicBezTo>
                <a:cubicBezTo>
                  <a:pt x="121" y="32"/>
                  <a:pt x="115" y="26"/>
                  <a:pt x="107" y="26"/>
                </a:cubicBezTo>
                <a:close/>
                <a:moveTo>
                  <a:pt x="114" y="133"/>
                </a:moveTo>
                <a:cubicBezTo>
                  <a:pt x="114" y="137"/>
                  <a:pt x="111" y="140"/>
                  <a:pt x="107" y="140"/>
                </a:cubicBezTo>
                <a:cubicBezTo>
                  <a:pt x="14" y="140"/>
                  <a:pt x="14" y="140"/>
                  <a:pt x="14" y="140"/>
                </a:cubicBezTo>
                <a:cubicBezTo>
                  <a:pt x="10" y="140"/>
                  <a:pt x="7" y="137"/>
                  <a:pt x="7" y="133"/>
                </a:cubicBezTo>
                <a:cubicBezTo>
                  <a:pt x="7" y="40"/>
                  <a:pt x="7" y="40"/>
                  <a:pt x="7" y="40"/>
                </a:cubicBezTo>
                <a:cubicBezTo>
                  <a:pt x="7" y="36"/>
                  <a:pt x="10" y="33"/>
                  <a:pt x="14" y="33"/>
                </a:cubicBezTo>
                <a:cubicBezTo>
                  <a:pt x="107" y="33"/>
                  <a:pt x="107" y="33"/>
                  <a:pt x="107" y="33"/>
                </a:cubicBezTo>
                <a:cubicBezTo>
                  <a:pt x="111" y="33"/>
                  <a:pt x="114" y="36"/>
                  <a:pt x="114" y="40"/>
                </a:cubicBezTo>
                <a:lnTo>
                  <a:pt x="114" y="13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017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 animBg="1"/>
      <p:bldP spid="27" grpId="0" animBg="1"/>
      <p:bldP spid="28" grpId="0"/>
      <p:bldP spid="30" grpId="0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DD890605-6EC3-E236-9B91-6C6A52B2EE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CCE386F-2E34-055A-F9E7-CAA6ACC296C9}"/>
              </a:ext>
            </a:extLst>
          </p:cNvPr>
          <p:cNvSpPr/>
          <p:nvPr/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rgbClr val="00873C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385A3D48-DD8C-FAFA-FFF3-F7A1946093EC}"/>
              </a:ext>
            </a:extLst>
          </p:cNvPr>
          <p:cNvSpPr txBox="1"/>
          <p:nvPr/>
        </p:nvSpPr>
        <p:spPr>
          <a:xfrm>
            <a:off x="3500783" y="4124784"/>
            <a:ext cx="11286434" cy="1971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8000" dirty="0">
                <a:solidFill>
                  <a:schemeClr val="bg1"/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lorem ipsum dolor sit </a:t>
            </a:r>
            <a:r>
              <a:rPr lang="en-US" sz="8000" dirty="0" err="1">
                <a:solidFill>
                  <a:schemeClr val="bg1"/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amet</a:t>
            </a:r>
            <a:r>
              <a:rPr lang="en-US" sz="8000" dirty="0">
                <a:solidFill>
                  <a:schemeClr val="bg1"/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Nunito ExtraBold" pitchFamily="2" charset="0"/>
                <a:ea typeface="Lato Heavy" panose="020F0502020204030203" pitchFamily="34" charset="0"/>
                <a:cs typeface="Lato Heavy" panose="020F0502020204030203" pitchFamily="34" charset="0"/>
              </a:rPr>
              <a:t>consectetur</a:t>
            </a:r>
            <a:endParaRPr lang="en-US" sz="8000" dirty="0">
              <a:solidFill>
                <a:schemeClr val="bg1"/>
              </a:solidFill>
              <a:latin typeface="Nunito ExtraBold" pitchFamily="2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grpSp>
        <p:nvGrpSpPr>
          <p:cNvPr id="15" name="Group 21">
            <a:extLst>
              <a:ext uri="{FF2B5EF4-FFF2-40B4-BE49-F238E27FC236}">
                <a16:creationId xmlns:a16="http://schemas.microsoft.com/office/drawing/2014/main" id="{D768C93D-0A6F-469C-A5A2-F0C4F040C2E7}"/>
              </a:ext>
            </a:extLst>
          </p:cNvPr>
          <p:cNvGrpSpPr/>
          <p:nvPr/>
        </p:nvGrpSpPr>
        <p:grpSpPr>
          <a:xfrm>
            <a:off x="16928491" y="764359"/>
            <a:ext cx="298120" cy="162354"/>
            <a:chOff x="17158607" y="499535"/>
            <a:chExt cx="298120" cy="162354"/>
          </a:xfrm>
        </p:grpSpPr>
        <p:cxnSp>
          <p:nvCxnSpPr>
            <p:cNvPr id="16" name="Straight Connector 22">
              <a:extLst>
                <a:ext uri="{FF2B5EF4-FFF2-40B4-BE49-F238E27FC236}">
                  <a16:creationId xmlns:a16="http://schemas.microsoft.com/office/drawing/2014/main" id="{C01F8148-A13B-3952-3F6C-861482D50B4A}"/>
                </a:ext>
              </a:extLst>
            </p:cNvPr>
            <p:cNvCxnSpPr/>
            <p:nvPr userDrawn="1"/>
          </p:nvCxnSpPr>
          <p:spPr>
            <a:xfrm>
              <a:off x="17158607" y="499535"/>
              <a:ext cx="29812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3">
              <a:extLst>
                <a:ext uri="{FF2B5EF4-FFF2-40B4-BE49-F238E27FC236}">
                  <a16:creationId xmlns:a16="http://schemas.microsoft.com/office/drawing/2014/main" id="{A92763C9-FD97-04BD-A2A9-47F927E6072F}"/>
                </a:ext>
              </a:extLst>
            </p:cNvPr>
            <p:cNvCxnSpPr/>
            <p:nvPr userDrawn="1"/>
          </p:nvCxnSpPr>
          <p:spPr>
            <a:xfrm>
              <a:off x="17219764" y="580712"/>
              <a:ext cx="236963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4">
              <a:extLst>
                <a:ext uri="{FF2B5EF4-FFF2-40B4-BE49-F238E27FC236}">
                  <a16:creationId xmlns:a16="http://schemas.microsoft.com/office/drawing/2014/main" id="{A50297D9-3303-9C62-5550-EAABAA882F98}"/>
                </a:ext>
              </a:extLst>
            </p:cNvPr>
            <p:cNvCxnSpPr/>
            <p:nvPr userDrawn="1"/>
          </p:nvCxnSpPr>
          <p:spPr>
            <a:xfrm>
              <a:off x="17276914" y="661889"/>
              <a:ext cx="179813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B47B25A2-3AF5-BE58-59D6-57308BEC88F8}"/>
              </a:ext>
            </a:extLst>
          </p:cNvPr>
          <p:cNvSpPr txBox="1">
            <a:spLocks/>
          </p:cNvSpPr>
          <p:nvPr/>
        </p:nvSpPr>
        <p:spPr>
          <a:xfrm>
            <a:off x="14014785" y="9424624"/>
            <a:ext cx="3479251" cy="508204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</a:pPr>
            <a:fld id="{E76566F8-F1C0-4E7E-BB53-5D74A7679FF5}" type="slidenum">
              <a:rPr lang="en-US" sz="1400" b="0" spc="60" baseline="0" smtClean="0">
                <a:solidFill>
                  <a:schemeClr val="bg1"/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t>9</a:t>
            </a:fld>
            <a:endParaRPr lang="en-US" sz="1400" b="0" spc="60" baseline="0" dirty="0">
              <a:solidFill>
                <a:schemeClr val="bg1"/>
              </a:solidFill>
              <a:latin typeface="+mj-lt"/>
              <a:ea typeface="Karla" pitchFamily="2" charset="0"/>
              <a:cs typeface="Poppins Light" panose="02000000000000000000" pitchFamily="2" charset="0"/>
            </a:endParaRPr>
          </a:p>
        </p:txBody>
      </p:sp>
      <p:sp>
        <p:nvSpPr>
          <p:cNvPr id="20" name="Google Shape;1511;p132">
            <a:extLst>
              <a:ext uri="{FF2B5EF4-FFF2-40B4-BE49-F238E27FC236}">
                <a16:creationId xmlns:a16="http://schemas.microsoft.com/office/drawing/2014/main" id="{B0A48B38-4578-3402-4FA0-D7417790F6E2}"/>
              </a:ext>
            </a:extLst>
          </p:cNvPr>
          <p:cNvSpPr txBox="1"/>
          <p:nvPr/>
        </p:nvSpPr>
        <p:spPr>
          <a:xfrm>
            <a:off x="5086647" y="6095837"/>
            <a:ext cx="8114706" cy="1181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elit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lorem ipsum dolor sit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amet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consectetur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adipiscing</a:t>
            </a:r>
            <a:r>
              <a:rPr lang="en-US" dirty="0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Montserrat Black"/>
                <a:cs typeface="Montserrat Black"/>
                <a:sym typeface="Montserrat Black"/>
              </a:rPr>
              <a:t>elit</a:t>
            </a:r>
            <a:endParaRPr sz="4800" b="0" i="0" u="none" strike="noStrike" cap="none" dirty="0">
              <a:solidFill>
                <a:schemeClr val="bg1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1" name="Rectangle: Rounded Corners 28">
            <a:extLst>
              <a:ext uri="{FF2B5EF4-FFF2-40B4-BE49-F238E27FC236}">
                <a16:creationId xmlns:a16="http://schemas.microsoft.com/office/drawing/2014/main" id="{4C138550-138C-FED1-3ED0-7CBA89AF8983}"/>
              </a:ext>
            </a:extLst>
          </p:cNvPr>
          <p:cNvSpPr/>
          <p:nvPr/>
        </p:nvSpPr>
        <p:spPr>
          <a:xfrm>
            <a:off x="7260425" y="3282418"/>
            <a:ext cx="3767151" cy="529389"/>
          </a:xfrm>
          <a:prstGeom prst="roundRect">
            <a:avLst>
              <a:gd name="adj" fmla="val 47783"/>
            </a:avLst>
          </a:prstGeom>
          <a:solidFill>
            <a:srgbClr val="9EE2B7"/>
          </a:solidFill>
          <a:ln w="12700">
            <a:noFill/>
          </a:ln>
          <a:effectLst>
            <a:outerShdw blurRad="254000" dist="101600" dir="2700000" algn="tl" rotWithShape="0">
              <a:schemeClr val="accent6">
                <a:lumMod val="75000"/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050"/>
            </a:pPr>
            <a:endParaRPr lang="ru-RU" sz="405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DBCF20-76BE-4731-AF1B-27FB742E3955}"/>
              </a:ext>
            </a:extLst>
          </p:cNvPr>
          <p:cNvSpPr/>
          <p:nvPr/>
        </p:nvSpPr>
        <p:spPr>
          <a:xfrm>
            <a:off x="7260425" y="3406345"/>
            <a:ext cx="3767151" cy="336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1600" dirty="0">
                <a:solidFill>
                  <a:schemeClr val="bg1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TEXTE</a:t>
            </a:r>
          </a:p>
        </p:txBody>
      </p:sp>
      <p:sp>
        <p:nvSpPr>
          <p:cNvPr id="23" name="Freeform: Shape 30">
            <a:extLst>
              <a:ext uri="{FF2B5EF4-FFF2-40B4-BE49-F238E27FC236}">
                <a16:creationId xmlns:a16="http://schemas.microsoft.com/office/drawing/2014/main" id="{B8EE52CD-AA6A-CBD3-0E9D-DB5AD34A8FDA}"/>
              </a:ext>
            </a:extLst>
          </p:cNvPr>
          <p:cNvSpPr/>
          <p:nvPr/>
        </p:nvSpPr>
        <p:spPr>
          <a:xfrm>
            <a:off x="6513198" y="8153510"/>
            <a:ext cx="5261605" cy="2656433"/>
          </a:xfrm>
          <a:custGeom>
            <a:avLst/>
            <a:gdLst>
              <a:gd name="connsiteX0" fmla="*/ 3898797 w 7797594"/>
              <a:gd name="connsiteY0" fmla="*/ 0 h 3936781"/>
              <a:gd name="connsiteX1" fmla="*/ 7797594 w 7797594"/>
              <a:gd name="connsiteY1" fmla="*/ 3898797 h 3936781"/>
              <a:gd name="connsiteX2" fmla="*/ 7796634 w 7797594"/>
              <a:gd name="connsiteY2" fmla="*/ 3936781 h 3936781"/>
              <a:gd name="connsiteX3" fmla="*/ 6822079 w 7797594"/>
              <a:gd name="connsiteY3" fmla="*/ 3936781 h 3936781"/>
              <a:gd name="connsiteX4" fmla="*/ 6823039 w 7797594"/>
              <a:gd name="connsiteY4" fmla="*/ 3898798 h 3936781"/>
              <a:gd name="connsiteX5" fmla="*/ 3898798 w 7797594"/>
              <a:gd name="connsiteY5" fmla="*/ 974557 h 3936781"/>
              <a:gd name="connsiteX6" fmla="*/ 974557 w 7797594"/>
              <a:gd name="connsiteY6" fmla="*/ 3898798 h 3936781"/>
              <a:gd name="connsiteX7" fmla="*/ 975517 w 7797594"/>
              <a:gd name="connsiteY7" fmla="*/ 3936781 h 3936781"/>
              <a:gd name="connsiteX8" fmla="*/ 960 w 7797594"/>
              <a:gd name="connsiteY8" fmla="*/ 3936781 h 3936781"/>
              <a:gd name="connsiteX9" fmla="*/ 0 w 7797594"/>
              <a:gd name="connsiteY9" fmla="*/ 3898797 h 3936781"/>
              <a:gd name="connsiteX10" fmla="*/ 3898797 w 7797594"/>
              <a:gd name="connsiteY10" fmla="*/ 0 h 39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97594" h="3936781">
                <a:moveTo>
                  <a:pt x="3898797" y="0"/>
                </a:moveTo>
                <a:cubicBezTo>
                  <a:pt x="6052043" y="0"/>
                  <a:pt x="7797594" y="1745551"/>
                  <a:pt x="7797594" y="3898797"/>
                </a:cubicBezTo>
                <a:lnTo>
                  <a:pt x="7796634" y="3936781"/>
                </a:lnTo>
                <a:lnTo>
                  <a:pt x="6822079" y="3936781"/>
                </a:lnTo>
                <a:lnTo>
                  <a:pt x="6823039" y="3898798"/>
                </a:lnTo>
                <a:cubicBezTo>
                  <a:pt x="6823039" y="2283784"/>
                  <a:pt x="5513812" y="974557"/>
                  <a:pt x="3898798" y="974557"/>
                </a:cubicBezTo>
                <a:cubicBezTo>
                  <a:pt x="2283784" y="974557"/>
                  <a:pt x="974557" y="2283784"/>
                  <a:pt x="974557" y="3898798"/>
                </a:cubicBezTo>
                <a:lnTo>
                  <a:pt x="975517" y="3936781"/>
                </a:lnTo>
                <a:lnTo>
                  <a:pt x="960" y="3936781"/>
                </a:lnTo>
                <a:lnTo>
                  <a:pt x="0" y="3898797"/>
                </a:lnTo>
                <a:cubicBezTo>
                  <a:pt x="0" y="1745551"/>
                  <a:pt x="1745551" y="0"/>
                  <a:pt x="3898797" y="0"/>
                </a:cubicBezTo>
                <a:close/>
              </a:path>
            </a:pathLst>
          </a:cu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C0E90D6-C410-7CD2-1102-EEBC4455A0BA}"/>
              </a:ext>
            </a:extLst>
          </p:cNvPr>
          <p:cNvSpPr>
            <a:spLocks noEditPoints="1"/>
          </p:cNvSpPr>
          <p:nvPr/>
        </p:nvSpPr>
        <p:spPr bwMode="auto">
          <a:xfrm>
            <a:off x="8870156" y="9462724"/>
            <a:ext cx="547688" cy="547688"/>
          </a:xfrm>
          <a:custGeom>
            <a:avLst/>
            <a:gdLst>
              <a:gd name="T0" fmla="*/ 47 w 146"/>
              <a:gd name="T1" fmla="*/ 66 h 146"/>
              <a:gd name="T2" fmla="*/ 43 w 146"/>
              <a:gd name="T3" fmla="*/ 70 h 146"/>
              <a:gd name="T4" fmla="*/ 44 w 146"/>
              <a:gd name="T5" fmla="*/ 72 h 146"/>
              <a:gd name="T6" fmla="*/ 71 w 146"/>
              <a:gd name="T7" fmla="*/ 98 h 146"/>
              <a:gd name="T8" fmla="*/ 73 w 146"/>
              <a:gd name="T9" fmla="*/ 99 h 146"/>
              <a:gd name="T10" fmla="*/ 76 w 146"/>
              <a:gd name="T11" fmla="*/ 98 h 146"/>
              <a:gd name="T12" fmla="*/ 102 w 146"/>
              <a:gd name="T13" fmla="*/ 72 h 146"/>
              <a:gd name="T14" fmla="*/ 103 w 146"/>
              <a:gd name="T15" fmla="*/ 70 h 146"/>
              <a:gd name="T16" fmla="*/ 100 w 146"/>
              <a:gd name="T17" fmla="*/ 66 h 146"/>
              <a:gd name="T18" fmla="*/ 97 w 146"/>
              <a:gd name="T19" fmla="*/ 67 h 146"/>
              <a:gd name="T20" fmla="*/ 76 w 146"/>
              <a:gd name="T21" fmla="*/ 88 h 146"/>
              <a:gd name="T22" fmla="*/ 76 w 146"/>
              <a:gd name="T23" fmla="*/ 3 h 146"/>
              <a:gd name="T24" fmla="*/ 73 w 146"/>
              <a:gd name="T25" fmla="*/ 0 h 146"/>
              <a:gd name="T26" fmla="*/ 70 w 146"/>
              <a:gd name="T27" fmla="*/ 3 h 146"/>
              <a:gd name="T28" fmla="*/ 70 w 146"/>
              <a:gd name="T29" fmla="*/ 88 h 146"/>
              <a:gd name="T30" fmla="*/ 49 w 146"/>
              <a:gd name="T31" fmla="*/ 67 h 146"/>
              <a:gd name="T32" fmla="*/ 47 w 146"/>
              <a:gd name="T33" fmla="*/ 66 h 146"/>
              <a:gd name="T34" fmla="*/ 88 w 146"/>
              <a:gd name="T35" fmla="*/ 2 h 146"/>
              <a:gd name="T36" fmla="*/ 86 w 146"/>
              <a:gd name="T37" fmla="*/ 1 h 146"/>
              <a:gd name="T38" fmla="*/ 83 w 146"/>
              <a:gd name="T39" fmla="*/ 5 h 146"/>
              <a:gd name="T40" fmla="*/ 86 w 146"/>
              <a:gd name="T41" fmla="*/ 8 h 146"/>
              <a:gd name="T42" fmla="*/ 86 w 146"/>
              <a:gd name="T43" fmla="*/ 8 h 146"/>
              <a:gd name="T44" fmla="*/ 139 w 146"/>
              <a:gd name="T45" fmla="*/ 73 h 146"/>
              <a:gd name="T46" fmla="*/ 73 w 146"/>
              <a:gd name="T47" fmla="*/ 139 h 146"/>
              <a:gd name="T48" fmla="*/ 7 w 146"/>
              <a:gd name="T49" fmla="*/ 73 h 146"/>
              <a:gd name="T50" fmla="*/ 60 w 146"/>
              <a:gd name="T51" fmla="*/ 8 h 146"/>
              <a:gd name="T52" fmla="*/ 60 w 146"/>
              <a:gd name="T53" fmla="*/ 8 h 146"/>
              <a:gd name="T54" fmla="*/ 63 w 146"/>
              <a:gd name="T55" fmla="*/ 5 h 146"/>
              <a:gd name="T56" fmla="*/ 60 w 146"/>
              <a:gd name="T57" fmla="*/ 1 h 146"/>
              <a:gd name="T58" fmla="*/ 59 w 146"/>
              <a:gd name="T59" fmla="*/ 2 h 146"/>
              <a:gd name="T60" fmla="*/ 0 w 146"/>
              <a:gd name="T61" fmla="*/ 73 h 146"/>
              <a:gd name="T62" fmla="*/ 73 w 146"/>
              <a:gd name="T63" fmla="*/ 146 h 146"/>
              <a:gd name="T64" fmla="*/ 146 w 146"/>
              <a:gd name="T65" fmla="*/ 73 h 146"/>
              <a:gd name="T66" fmla="*/ 88 w 146"/>
              <a:gd name="T67" fmla="*/ 2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6" h="146">
                <a:moveTo>
                  <a:pt x="47" y="66"/>
                </a:moveTo>
                <a:cubicBezTo>
                  <a:pt x="45" y="66"/>
                  <a:pt x="43" y="68"/>
                  <a:pt x="43" y="70"/>
                </a:cubicBezTo>
                <a:cubicBezTo>
                  <a:pt x="43" y="70"/>
                  <a:pt x="44" y="71"/>
                  <a:pt x="44" y="72"/>
                </a:cubicBezTo>
                <a:cubicBezTo>
                  <a:pt x="71" y="98"/>
                  <a:pt x="71" y="98"/>
                  <a:pt x="71" y="98"/>
                </a:cubicBezTo>
                <a:cubicBezTo>
                  <a:pt x="71" y="99"/>
                  <a:pt x="72" y="99"/>
                  <a:pt x="73" y="99"/>
                </a:cubicBezTo>
                <a:cubicBezTo>
                  <a:pt x="74" y="99"/>
                  <a:pt x="75" y="99"/>
                  <a:pt x="76" y="98"/>
                </a:cubicBezTo>
                <a:cubicBezTo>
                  <a:pt x="102" y="72"/>
                  <a:pt x="102" y="72"/>
                  <a:pt x="102" y="72"/>
                </a:cubicBezTo>
                <a:cubicBezTo>
                  <a:pt x="103" y="71"/>
                  <a:pt x="103" y="70"/>
                  <a:pt x="103" y="70"/>
                </a:cubicBezTo>
                <a:cubicBezTo>
                  <a:pt x="103" y="68"/>
                  <a:pt x="101" y="66"/>
                  <a:pt x="100" y="66"/>
                </a:cubicBezTo>
                <a:cubicBezTo>
                  <a:pt x="99" y="66"/>
                  <a:pt x="98" y="67"/>
                  <a:pt x="97" y="67"/>
                </a:cubicBezTo>
                <a:cubicBezTo>
                  <a:pt x="76" y="88"/>
                  <a:pt x="76" y="88"/>
                  <a:pt x="76" y="88"/>
                </a:cubicBezTo>
                <a:cubicBezTo>
                  <a:pt x="76" y="3"/>
                  <a:pt x="76" y="3"/>
                  <a:pt x="76" y="3"/>
                </a:cubicBezTo>
                <a:cubicBezTo>
                  <a:pt x="76" y="2"/>
                  <a:pt x="75" y="0"/>
                  <a:pt x="73" y="0"/>
                </a:cubicBezTo>
                <a:cubicBezTo>
                  <a:pt x="71" y="0"/>
                  <a:pt x="70" y="2"/>
                  <a:pt x="70" y="3"/>
                </a:cubicBezTo>
                <a:cubicBezTo>
                  <a:pt x="70" y="88"/>
                  <a:pt x="70" y="88"/>
                  <a:pt x="70" y="88"/>
                </a:cubicBezTo>
                <a:cubicBezTo>
                  <a:pt x="49" y="67"/>
                  <a:pt x="49" y="67"/>
                  <a:pt x="49" y="67"/>
                </a:cubicBezTo>
                <a:cubicBezTo>
                  <a:pt x="48" y="67"/>
                  <a:pt x="48" y="66"/>
                  <a:pt x="47" y="66"/>
                </a:cubicBezTo>
                <a:close/>
                <a:moveTo>
                  <a:pt x="88" y="2"/>
                </a:moveTo>
                <a:cubicBezTo>
                  <a:pt x="87" y="2"/>
                  <a:pt x="87" y="1"/>
                  <a:pt x="86" y="1"/>
                </a:cubicBezTo>
                <a:cubicBezTo>
                  <a:pt x="85" y="1"/>
                  <a:pt x="83" y="3"/>
                  <a:pt x="83" y="5"/>
                </a:cubicBezTo>
                <a:cubicBezTo>
                  <a:pt x="83" y="6"/>
                  <a:pt x="85" y="8"/>
                  <a:pt x="86" y="8"/>
                </a:cubicBezTo>
                <a:cubicBezTo>
                  <a:pt x="86" y="8"/>
                  <a:pt x="86" y="8"/>
                  <a:pt x="86" y="8"/>
                </a:cubicBezTo>
                <a:cubicBezTo>
                  <a:pt x="117" y="14"/>
                  <a:pt x="139" y="41"/>
                  <a:pt x="139" y="73"/>
                </a:cubicBezTo>
                <a:cubicBezTo>
                  <a:pt x="139" y="109"/>
                  <a:pt x="110" y="139"/>
                  <a:pt x="73" y="139"/>
                </a:cubicBezTo>
                <a:cubicBezTo>
                  <a:pt x="37" y="139"/>
                  <a:pt x="7" y="109"/>
                  <a:pt x="7" y="73"/>
                </a:cubicBezTo>
                <a:cubicBezTo>
                  <a:pt x="7" y="41"/>
                  <a:pt x="30" y="14"/>
                  <a:pt x="60" y="8"/>
                </a:cubicBezTo>
                <a:cubicBezTo>
                  <a:pt x="60" y="8"/>
                  <a:pt x="60" y="8"/>
                  <a:pt x="60" y="8"/>
                </a:cubicBezTo>
                <a:cubicBezTo>
                  <a:pt x="62" y="8"/>
                  <a:pt x="63" y="6"/>
                  <a:pt x="63" y="5"/>
                </a:cubicBezTo>
                <a:cubicBezTo>
                  <a:pt x="63" y="3"/>
                  <a:pt x="62" y="1"/>
                  <a:pt x="60" y="1"/>
                </a:cubicBezTo>
                <a:cubicBezTo>
                  <a:pt x="59" y="1"/>
                  <a:pt x="59" y="2"/>
                  <a:pt x="59" y="2"/>
                </a:cubicBezTo>
                <a:cubicBezTo>
                  <a:pt x="25" y="8"/>
                  <a:pt x="0" y="38"/>
                  <a:pt x="0" y="73"/>
                </a:cubicBezTo>
                <a:cubicBezTo>
                  <a:pt x="0" y="113"/>
                  <a:pt x="33" y="146"/>
                  <a:pt x="73" y="146"/>
                </a:cubicBezTo>
                <a:cubicBezTo>
                  <a:pt x="113" y="146"/>
                  <a:pt x="146" y="113"/>
                  <a:pt x="146" y="73"/>
                </a:cubicBezTo>
                <a:cubicBezTo>
                  <a:pt x="146" y="38"/>
                  <a:pt x="121" y="8"/>
                  <a:pt x="88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302C6DD-6170-0694-519A-784B2D5FAA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10" y="663575"/>
            <a:ext cx="2020803" cy="4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42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 animBg="1"/>
      <p:bldP spid="22" grpId="0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262626"/>
      </a:dk1>
      <a:lt1>
        <a:srgbClr val="FFFFFF"/>
      </a:lt1>
      <a:dk2>
        <a:srgbClr val="FFFFFF"/>
      </a:dk2>
      <a:lt2>
        <a:srgbClr val="FFFFFF"/>
      </a:lt2>
      <a:accent1>
        <a:srgbClr val="4177C9"/>
      </a:accent1>
      <a:accent2>
        <a:srgbClr val="4177C9"/>
      </a:accent2>
      <a:accent3>
        <a:srgbClr val="BA8FF8"/>
      </a:accent3>
      <a:accent4>
        <a:srgbClr val="F9897B"/>
      </a:accent4>
      <a:accent5>
        <a:srgbClr val="050831"/>
      </a:accent5>
      <a:accent6>
        <a:srgbClr val="48C8A6"/>
      </a:accent6>
      <a:hlink>
        <a:srgbClr val="262626"/>
      </a:hlink>
      <a:folHlink>
        <a:srgbClr val="4177C9"/>
      </a:folHlink>
    </a:clrScheme>
    <a:fontScheme name="Custom 2">
      <a:majorFont>
        <a:latin typeface="Nunito ExtraBold"/>
        <a:ea typeface=""/>
        <a:cs typeface=""/>
      </a:majorFont>
      <a:minorFont>
        <a:latin typeface="Nuni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95693</TotalTime>
  <Words>1453</Words>
  <Application>Microsoft Macintosh PowerPoint</Application>
  <PresentationFormat>Personnalisé</PresentationFormat>
  <Paragraphs>206</Paragraphs>
  <Slides>25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4" baseType="lpstr">
      <vt:lpstr>Arial</vt:lpstr>
      <vt:lpstr>Calibri</vt:lpstr>
      <vt:lpstr>Heydings Controls</vt:lpstr>
      <vt:lpstr>Heydings Icons</vt:lpstr>
      <vt:lpstr>Karla</vt:lpstr>
      <vt:lpstr>Nunito</vt:lpstr>
      <vt:lpstr>Nunito ExtraBold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Екатерина Никифорова</dc:creator>
  <cp:lastModifiedBy>FMKZ3</cp:lastModifiedBy>
  <cp:revision>1467</cp:revision>
  <dcterms:created xsi:type="dcterms:W3CDTF">2019-08-21T10:46:56Z</dcterms:created>
  <dcterms:modified xsi:type="dcterms:W3CDTF">2023-05-11T11:52:03Z</dcterms:modified>
</cp:coreProperties>
</file>